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7" r:id="rId2"/>
    <p:sldId id="259" r:id="rId3"/>
    <p:sldId id="350" r:id="rId4"/>
    <p:sldId id="349" r:id="rId5"/>
    <p:sldId id="331" r:id="rId6"/>
    <p:sldId id="335" r:id="rId7"/>
    <p:sldId id="332" r:id="rId8"/>
    <p:sldId id="334" r:id="rId9"/>
    <p:sldId id="336" r:id="rId10"/>
    <p:sldId id="338" r:id="rId11"/>
    <p:sldId id="339" r:id="rId12"/>
    <p:sldId id="340" r:id="rId13"/>
    <p:sldId id="341" r:id="rId14"/>
    <p:sldId id="342" r:id="rId15"/>
    <p:sldId id="343" r:id="rId16"/>
    <p:sldId id="344" r:id="rId17"/>
    <p:sldId id="345" r:id="rId18"/>
    <p:sldId id="346" r:id="rId19"/>
    <p:sldId id="347" r:id="rId20"/>
    <p:sldId id="348" r:id="rId21"/>
    <p:sldId id="330" r:id="rId2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0" autoAdjust="0"/>
    <p:restoredTop sz="96106" autoAdjust="0"/>
  </p:normalViewPr>
  <p:slideViewPr>
    <p:cSldViewPr snapToGrid="0">
      <p:cViewPr varScale="1">
        <p:scale>
          <a:sx n="99" d="100"/>
          <a:sy n="99" d="100"/>
        </p:scale>
        <p:origin x="40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3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FF2B454-E290-49BA-A461-EC525FC4436C}" type="datetimeFigureOut">
              <a:rPr lang="de-DE" smtClean="0"/>
              <a:t>30.04.2025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5CECA94-CC2C-48DA-844A-7D4FD587A5F2}" type="slidenum">
              <a:rPr lang="de-DE" smtClean="0"/>
              <a:t>‹Nr.›</a:t>
            </a:fld>
            <a:endParaRPr lang="de-DE"/>
          </a:p>
        </p:txBody>
      </p:sp>
    </p:spTree>
    <p:extLst>
      <p:ext uri="{BB962C8B-B14F-4D97-AF65-F5344CB8AC3E}">
        <p14:creationId xmlns:p14="http://schemas.microsoft.com/office/powerpoint/2010/main" val="30436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5CECA94-CC2C-48DA-844A-7D4FD587A5F2}" type="slidenum">
              <a:rPr lang="de-DE" smtClean="0"/>
              <a:t>1</a:t>
            </a:fld>
            <a:endParaRPr lang="de-DE"/>
          </a:p>
        </p:txBody>
      </p:sp>
    </p:spTree>
    <p:extLst>
      <p:ext uri="{BB962C8B-B14F-4D97-AF65-F5344CB8AC3E}">
        <p14:creationId xmlns:p14="http://schemas.microsoft.com/office/powerpoint/2010/main" val="223612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86AE9-8BEB-46FA-A973-EF929EBAB35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8E85F44-45C5-4622-831B-43A74F180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8DBF4EE-6203-483F-92D9-CAD4D6C151FA}"/>
              </a:ext>
            </a:extLst>
          </p:cNvPr>
          <p:cNvSpPr>
            <a:spLocks noGrp="1"/>
          </p:cNvSpPr>
          <p:nvPr>
            <p:ph type="dt" sz="half" idx="10"/>
          </p:nvPr>
        </p:nvSpPr>
        <p:spPr/>
        <p:txBody>
          <a:bodyPr/>
          <a:lstStyle/>
          <a:p>
            <a:fld id="{78F31842-40B3-4CD6-B7CD-5C4FB11F66DC}" type="datetime1">
              <a:rPr lang="de-DE" smtClean="0"/>
              <a:t>30.04.2025</a:t>
            </a:fld>
            <a:endParaRPr lang="de-DE"/>
          </a:p>
        </p:txBody>
      </p:sp>
      <p:sp>
        <p:nvSpPr>
          <p:cNvPr id="5" name="Fußzeilenplatzhalter 4">
            <a:extLst>
              <a:ext uri="{FF2B5EF4-FFF2-40B4-BE49-F238E27FC236}">
                <a16:creationId xmlns:a16="http://schemas.microsoft.com/office/drawing/2014/main" id="{7DEDD31D-9F7F-428B-A11F-8E87AFAE08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75B17F-DDF8-46DA-9438-F6D6F04C30F0}"/>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404101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64891-6A7F-4F6F-81B0-850CB7D232F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04F36F2-2BE7-41C8-B827-375DCD7174B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95B276-1809-4F37-BF33-B8B942929DCE}"/>
              </a:ext>
            </a:extLst>
          </p:cNvPr>
          <p:cNvSpPr>
            <a:spLocks noGrp="1"/>
          </p:cNvSpPr>
          <p:nvPr>
            <p:ph type="dt" sz="half" idx="10"/>
          </p:nvPr>
        </p:nvSpPr>
        <p:spPr/>
        <p:txBody>
          <a:bodyPr/>
          <a:lstStyle/>
          <a:p>
            <a:fld id="{57BF67AB-E54A-4669-B46F-6F3BF0573870}" type="datetime1">
              <a:rPr lang="de-DE" smtClean="0"/>
              <a:t>30.04.2025</a:t>
            </a:fld>
            <a:endParaRPr lang="de-DE"/>
          </a:p>
        </p:txBody>
      </p:sp>
      <p:sp>
        <p:nvSpPr>
          <p:cNvPr id="5" name="Fußzeilenplatzhalter 4">
            <a:extLst>
              <a:ext uri="{FF2B5EF4-FFF2-40B4-BE49-F238E27FC236}">
                <a16:creationId xmlns:a16="http://schemas.microsoft.com/office/drawing/2014/main" id="{3059F968-C541-4237-8FD9-45D782547E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5750F6-1920-4D19-98ED-AC26750C0867}"/>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144664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D70CB3-CEC9-4C70-BBB1-86F6E9B9064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0EE2CC1-CB37-420B-8C23-97970B044AA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C4F4DD-D9C4-4708-822A-C3C91CBEA903}"/>
              </a:ext>
            </a:extLst>
          </p:cNvPr>
          <p:cNvSpPr>
            <a:spLocks noGrp="1"/>
          </p:cNvSpPr>
          <p:nvPr>
            <p:ph type="dt" sz="half" idx="10"/>
          </p:nvPr>
        </p:nvSpPr>
        <p:spPr/>
        <p:txBody>
          <a:bodyPr/>
          <a:lstStyle/>
          <a:p>
            <a:fld id="{A5224E1E-034E-4231-92AB-F66647E2EB6D}" type="datetime1">
              <a:rPr lang="de-DE" smtClean="0"/>
              <a:t>30.04.2025</a:t>
            </a:fld>
            <a:endParaRPr lang="de-DE"/>
          </a:p>
        </p:txBody>
      </p:sp>
      <p:sp>
        <p:nvSpPr>
          <p:cNvPr id="5" name="Fußzeilenplatzhalter 4">
            <a:extLst>
              <a:ext uri="{FF2B5EF4-FFF2-40B4-BE49-F238E27FC236}">
                <a16:creationId xmlns:a16="http://schemas.microsoft.com/office/drawing/2014/main" id="{861E4DDB-6A25-4A5E-8A8D-C222E83F769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35F38D-1628-4647-A05B-DB8242421D47}"/>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148583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4AFA9-1A70-44AE-9FC9-1B6B6C9439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772356-0A54-483F-9344-62A5D4E1A05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4F3CED-B1AB-4034-B8AA-6C13A823C036}"/>
              </a:ext>
            </a:extLst>
          </p:cNvPr>
          <p:cNvSpPr>
            <a:spLocks noGrp="1"/>
          </p:cNvSpPr>
          <p:nvPr>
            <p:ph type="dt" sz="half" idx="10"/>
          </p:nvPr>
        </p:nvSpPr>
        <p:spPr/>
        <p:txBody>
          <a:bodyPr/>
          <a:lstStyle/>
          <a:p>
            <a:fld id="{3E2AB951-6DA9-43E6-B1DF-181807602094}" type="datetime1">
              <a:rPr lang="de-DE" smtClean="0"/>
              <a:t>30.04.2025</a:t>
            </a:fld>
            <a:endParaRPr lang="de-DE"/>
          </a:p>
        </p:txBody>
      </p:sp>
      <p:sp>
        <p:nvSpPr>
          <p:cNvPr id="5" name="Fußzeilenplatzhalter 4">
            <a:extLst>
              <a:ext uri="{FF2B5EF4-FFF2-40B4-BE49-F238E27FC236}">
                <a16:creationId xmlns:a16="http://schemas.microsoft.com/office/drawing/2014/main" id="{8F7AB020-21CB-4A36-B41C-137AE185D4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E7B842-489D-4D60-9E13-FDCFBCD00CF7}"/>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37538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2F27C-9E60-4FD2-B838-3B11388A2EB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73F94C3-B20C-4847-9820-E3F12D4E6E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2777B-40AE-4910-85D0-B2EF2F0C6DAA}"/>
              </a:ext>
            </a:extLst>
          </p:cNvPr>
          <p:cNvSpPr>
            <a:spLocks noGrp="1"/>
          </p:cNvSpPr>
          <p:nvPr>
            <p:ph type="dt" sz="half" idx="10"/>
          </p:nvPr>
        </p:nvSpPr>
        <p:spPr/>
        <p:txBody>
          <a:bodyPr/>
          <a:lstStyle/>
          <a:p>
            <a:fld id="{03848197-358A-430C-8B3C-0B2B71D5EFCB}" type="datetime1">
              <a:rPr lang="de-DE" smtClean="0"/>
              <a:t>30.04.2025</a:t>
            </a:fld>
            <a:endParaRPr lang="de-DE"/>
          </a:p>
        </p:txBody>
      </p:sp>
      <p:sp>
        <p:nvSpPr>
          <p:cNvPr id="5" name="Fußzeilenplatzhalter 4">
            <a:extLst>
              <a:ext uri="{FF2B5EF4-FFF2-40B4-BE49-F238E27FC236}">
                <a16:creationId xmlns:a16="http://schemas.microsoft.com/office/drawing/2014/main" id="{2D10785A-6060-4F0F-96B4-475C578C2B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453FDF-F32B-4E89-A0DD-8EF7EDCE801D}"/>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229522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C0D64-6E73-468A-96C1-7F644807EF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E11E7E-C2DF-4A6A-8641-F429B3C4BE2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97F81A2-E293-4D25-A0C0-9F138AC82E3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9795C35-68D0-4A16-8F70-19C068093081}"/>
              </a:ext>
            </a:extLst>
          </p:cNvPr>
          <p:cNvSpPr>
            <a:spLocks noGrp="1"/>
          </p:cNvSpPr>
          <p:nvPr>
            <p:ph type="dt" sz="half" idx="10"/>
          </p:nvPr>
        </p:nvSpPr>
        <p:spPr/>
        <p:txBody>
          <a:bodyPr/>
          <a:lstStyle/>
          <a:p>
            <a:fld id="{C87D673C-61A2-46BF-B0BA-D758C2421959}" type="datetime1">
              <a:rPr lang="de-DE" smtClean="0"/>
              <a:t>30.04.2025</a:t>
            </a:fld>
            <a:endParaRPr lang="de-DE"/>
          </a:p>
        </p:txBody>
      </p:sp>
      <p:sp>
        <p:nvSpPr>
          <p:cNvPr id="6" name="Fußzeilenplatzhalter 5">
            <a:extLst>
              <a:ext uri="{FF2B5EF4-FFF2-40B4-BE49-F238E27FC236}">
                <a16:creationId xmlns:a16="http://schemas.microsoft.com/office/drawing/2014/main" id="{BE7A224A-DF6B-45BF-845B-0AC07AE0BC7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BE3280B-FED5-472F-A466-ABF2CC83E1C9}"/>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81617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E9F3B-8869-4A77-9168-5386BC91861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29B4FAB-D392-4DB0-9DB3-EB0096F74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7F6914D-0FF3-43AB-9279-FB64CB65BBA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1A8D137-9E97-4088-A7AA-81E289E76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6C4E452-F230-4D95-A678-AE00C2D04A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D01DCE6-5DD2-418A-98E7-E3DECA1B6F86}"/>
              </a:ext>
            </a:extLst>
          </p:cNvPr>
          <p:cNvSpPr>
            <a:spLocks noGrp="1"/>
          </p:cNvSpPr>
          <p:nvPr>
            <p:ph type="dt" sz="half" idx="10"/>
          </p:nvPr>
        </p:nvSpPr>
        <p:spPr/>
        <p:txBody>
          <a:bodyPr/>
          <a:lstStyle/>
          <a:p>
            <a:fld id="{90DBD73E-AE38-4A9F-AA00-3F61A37E7118}" type="datetime1">
              <a:rPr lang="de-DE" smtClean="0"/>
              <a:t>30.04.2025</a:t>
            </a:fld>
            <a:endParaRPr lang="de-DE"/>
          </a:p>
        </p:txBody>
      </p:sp>
      <p:sp>
        <p:nvSpPr>
          <p:cNvPr id="8" name="Fußzeilenplatzhalter 7">
            <a:extLst>
              <a:ext uri="{FF2B5EF4-FFF2-40B4-BE49-F238E27FC236}">
                <a16:creationId xmlns:a16="http://schemas.microsoft.com/office/drawing/2014/main" id="{1BF6199D-0CA3-4E1F-B261-EB2378F085C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329C4FB-E8D9-45E7-8BB4-1D882F479A1B}"/>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105831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29397-BB44-4CB6-B96C-FBA0EA2DE89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DBFB8C-DEBF-4F59-BF87-5C05D39E0811}"/>
              </a:ext>
            </a:extLst>
          </p:cNvPr>
          <p:cNvSpPr>
            <a:spLocks noGrp="1"/>
          </p:cNvSpPr>
          <p:nvPr>
            <p:ph type="dt" sz="half" idx="10"/>
          </p:nvPr>
        </p:nvSpPr>
        <p:spPr/>
        <p:txBody>
          <a:bodyPr/>
          <a:lstStyle/>
          <a:p>
            <a:fld id="{A5E647CA-DECD-47C0-9148-6594444ED574}" type="datetime1">
              <a:rPr lang="de-DE" smtClean="0"/>
              <a:t>30.04.2025</a:t>
            </a:fld>
            <a:endParaRPr lang="de-DE"/>
          </a:p>
        </p:txBody>
      </p:sp>
      <p:sp>
        <p:nvSpPr>
          <p:cNvPr id="4" name="Fußzeilenplatzhalter 3">
            <a:extLst>
              <a:ext uri="{FF2B5EF4-FFF2-40B4-BE49-F238E27FC236}">
                <a16:creationId xmlns:a16="http://schemas.microsoft.com/office/drawing/2014/main" id="{D96B5147-33EE-4FBC-9FEA-F25DBEE03B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ED8E3FE-54B3-4AD9-BC94-0AF7020F3C8B}"/>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361641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5BB5902-EBC5-4ED5-AF15-6F9F8443DDF6}"/>
              </a:ext>
            </a:extLst>
          </p:cNvPr>
          <p:cNvSpPr>
            <a:spLocks noGrp="1"/>
          </p:cNvSpPr>
          <p:nvPr>
            <p:ph type="dt" sz="half" idx="10"/>
          </p:nvPr>
        </p:nvSpPr>
        <p:spPr/>
        <p:txBody>
          <a:bodyPr/>
          <a:lstStyle/>
          <a:p>
            <a:fld id="{1C2AC599-28E8-4200-99C0-DCD842E6BF1D}" type="datetime1">
              <a:rPr lang="de-DE" smtClean="0"/>
              <a:t>30.04.2025</a:t>
            </a:fld>
            <a:endParaRPr lang="de-DE"/>
          </a:p>
        </p:txBody>
      </p:sp>
      <p:sp>
        <p:nvSpPr>
          <p:cNvPr id="3" name="Fußzeilenplatzhalter 2">
            <a:extLst>
              <a:ext uri="{FF2B5EF4-FFF2-40B4-BE49-F238E27FC236}">
                <a16:creationId xmlns:a16="http://schemas.microsoft.com/office/drawing/2014/main" id="{2FE97F54-8935-4BCC-8CA0-47C8ABFA00C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8AC87BF-CCE5-43A0-8AC1-AAE89B0A2DE8}"/>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170310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2CCC6-913B-47CD-95F5-CE0DF1AFA8A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2AF89AE-E5D9-4D36-9109-347E488FC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B06CA2E-9C82-4960-83DF-E99B729E2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D01607-9580-419F-82A4-2BC941AD0B12}"/>
              </a:ext>
            </a:extLst>
          </p:cNvPr>
          <p:cNvSpPr>
            <a:spLocks noGrp="1"/>
          </p:cNvSpPr>
          <p:nvPr>
            <p:ph type="dt" sz="half" idx="10"/>
          </p:nvPr>
        </p:nvSpPr>
        <p:spPr/>
        <p:txBody>
          <a:bodyPr/>
          <a:lstStyle/>
          <a:p>
            <a:fld id="{93A2695F-8A76-45DC-BC75-EDB0B0305B91}" type="datetime1">
              <a:rPr lang="de-DE" smtClean="0"/>
              <a:t>30.04.2025</a:t>
            </a:fld>
            <a:endParaRPr lang="de-DE"/>
          </a:p>
        </p:txBody>
      </p:sp>
      <p:sp>
        <p:nvSpPr>
          <p:cNvPr id="6" name="Fußzeilenplatzhalter 5">
            <a:extLst>
              <a:ext uri="{FF2B5EF4-FFF2-40B4-BE49-F238E27FC236}">
                <a16:creationId xmlns:a16="http://schemas.microsoft.com/office/drawing/2014/main" id="{C0D4EF3E-DCC0-41A5-AB59-9D5811B7EA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8FDF69-C606-43C5-80B7-2EA31715F831}"/>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67107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26249-25EB-42F2-9918-DABC116477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9109328-20EB-420E-9D13-9CDF65634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22216D6-5BA2-473C-8A36-33274CAE1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55CDED-641B-4316-ACD3-2A008CB08676}"/>
              </a:ext>
            </a:extLst>
          </p:cNvPr>
          <p:cNvSpPr>
            <a:spLocks noGrp="1"/>
          </p:cNvSpPr>
          <p:nvPr>
            <p:ph type="dt" sz="half" idx="10"/>
          </p:nvPr>
        </p:nvSpPr>
        <p:spPr/>
        <p:txBody>
          <a:bodyPr/>
          <a:lstStyle/>
          <a:p>
            <a:fld id="{9C13C44E-D07F-415C-8FD0-6ECB75272E2C}" type="datetime1">
              <a:rPr lang="de-DE" smtClean="0"/>
              <a:t>30.04.2025</a:t>
            </a:fld>
            <a:endParaRPr lang="de-DE"/>
          </a:p>
        </p:txBody>
      </p:sp>
      <p:sp>
        <p:nvSpPr>
          <p:cNvPr id="6" name="Fußzeilenplatzhalter 5">
            <a:extLst>
              <a:ext uri="{FF2B5EF4-FFF2-40B4-BE49-F238E27FC236}">
                <a16:creationId xmlns:a16="http://schemas.microsoft.com/office/drawing/2014/main" id="{5C8064EA-4F0B-4828-B2EC-3A34E783AF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D86AC6-AF40-4C09-A82D-33B0651C53E3}"/>
              </a:ext>
            </a:extLst>
          </p:cNvPr>
          <p:cNvSpPr>
            <a:spLocks noGrp="1"/>
          </p:cNvSpPr>
          <p:nvPr>
            <p:ph type="sldNum" sz="quarter" idx="12"/>
          </p:nvPr>
        </p:nvSpPr>
        <p:spPr/>
        <p:txBody>
          <a:bodyPr/>
          <a:lstStyle/>
          <a:p>
            <a:fld id="{9A82F7E0-BF9B-4A5D-BD2F-345D4470C16B}" type="slidenum">
              <a:rPr lang="de-DE" smtClean="0"/>
              <a:t>‹Nr.›</a:t>
            </a:fld>
            <a:endParaRPr lang="de-DE"/>
          </a:p>
        </p:txBody>
      </p:sp>
    </p:spTree>
    <p:extLst>
      <p:ext uri="{BB962C8B-B14F-4D97-AF65-F5344CB8AC3E}">
        <p14:creationId xmlns:p14="http://schemas.microsoft.com/office/powerpoint/2010/main" val="337106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0F6A6B-E6D5-4CD1-B6D0-E4B16B7CF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98DF35-B025-4864-B369-54B7B5517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C0529B-8ECA-421B-BEFF-906A7A0B1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8D435-11E5-4BC6-BE2F-405543C5AA17}" type="datetime1">
              <a:rPr lang="de-DE" smtClean="0"/>
              <a:t>30.04.2025</a:t>
            </a:fld>
            <a:endParaRPr lang="de-DE"/>
          </a:p>
        </p:txBody>
      </p:sp>
      <p:sp>
        <p:nvSpPr>
          <p:cNvPr id="5" name="Fußzeilenplatzhalter 4">
            <a:extLst>
              <a:ext uri="{FF2B5EF4-FFF2-40B4-BE49-F238E27FC236}">
                <a16:creationId xmlns:a16="http://schemas.microsoft.com/office/drawing/2014/main" id="{D584704F-50F0-4044-9853-CFAA467C2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5385A10-4433-4F38-8ABF-283A3B922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2F7E0-BF9B-4A5D-BD2F-345D4470C16B}" type="slidenum">
              <a:rPr lang="de-DE" smtClean="0"/>
              <a:t>‹Nr.›</a:t>
            </a:fld>
            <a:endParaRPr lang="de-DE"/>
          </a:p>
        </p:txBody>
      </p:sp>
    </p:spTree>
    <p:extLst>
      <p:ext uri="{BB962C8B-B14F-4D97-AF65-F5344CB8AC3E}">
        <p14:creationId xmlns:p14="http://schemas.microsoft.com/office/powerpoint/2010/main" val="412505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C92705B3-25AC-E327-3034-DF030791DE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t="6094" b="3410"/>
          <a:stretch/>
        </p:blipFill>
        <p:spPr>
          <a:xfrm>
            <a:off x="751113" y="960457"/>
            <a:ext cx="10515600" cy="5081944"/>
          </a:xfrm>
          <a:prstGeom prst="rect">
            <a:avLst/>
          </a:prstGeom>
        </p:spPr>
      </p:pic>
      <p:cxnSp>
        <p:nvCxnSpPr>
          <p:cNvPr id="2" name="Gerade Verbindung 5">
            <a:extLst>
              <a:ext uri="{FF2B5EF4-FFF2-40B4-BE49-F238E27FC236}">
                <a16:creationId xmlns:a16="http://schemas.microsoft.com/office/drawing/2014/main" id="{91EA21DC-176E-43A1-8245-B0E17BFDD32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FF03CD1E-C81C-42EE-AAC4-A2459D006BE6}"/>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8BECD7F-052B-41A8-91F7-2E6532399C3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16EA8DA-9C31-4ECB-9CCF-5274D674313D}"/>
              </a:ext>
            </a:extLst>
          </p:cNvPr>
          <p:cNvPicPr>
            <a:picLocks noChangeAspect="1"/>
          </p:cNvPicPr>
          <p:nvPr/>
        </p:nvPicPr>
        <p:blipFill>
          <a:blip r:embed="rId5">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7" name="Titel 2">
            <a:extLst>
              <a:ext uri="{FF2B5EF4-FFF2-40B4-BE49-F238E27FC236}">
                <a16:creationId xmlns:a16="http://schemas.microsoft.com/office/drawing/2014/main" id="{8EDE26E9-0DF9-4AFD-A446-1BF9E3A0251B}"/>
              </a:ext>
            </a:extLst>
          </p:cNvPr>
          <p:cNvSpPr txBox="1">
            <a:spLocks/>
          </p:cNvSpPr>
          <p:nvPr/>
        </p:nvSpPr>
        <p:spPr>
          <a:xfrm>
            <a:off x="522513" y="3134317"/>
            <a:ext cx="10972800" cy="11989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e-DE" b="1" dirty="0">
              <a:latin typeface="Arial" panose="020B0604020202020204" pitchFamily="34" charset="0"/>
              <a:cs typeface="Arial" panose="020B0604020202020204" pitchFamily="34" charset="0"/>
            </a:endParaRPr>
          </a:p>
        </p:txBody>
      </p:sp>
      <p:sp>
        <p:nvSpPr>
          <p:cNvPr id="5" name="Titel 4">
            <a:extLst>
              <a:ext uri="{FF2B5EF4-FFF2-40B4-BE49-F238E27FC236}">
                <a16:creationId xmlns:a16="http://schemas.microsoft.com/office/drawing/2014/main" id="{29DAC7CF-5F3F-4F99-8A38-E02C5E1F936D}"/>
              </a:ext>
            </a:extLst>
          </p:cNvPr>
          <p:cNvSpPr>
            <a:spLocks noGrp="1"/>
          </p:cNvSpPr>
          <p:nvPr>
            <p:ph type="title"/>
          </p:nvPr>
        </p:nvSpPr>
        <p:spPr>
          <a:xfrm>
            <a:off x="725024" y="2074319"/>
            <a:ext cx="10515600" cy="2854221"/>
          </a:xfrm>
        </p:spPr>
        <p:txBody>
          <a:bodyPr>
            <a:normAutofit/>
          </a:bodyPr>
          <a:lstStyle/>
          <a:p>
            <a:pPr algn="ctr"/>
            <a:r>
              <a:rPr lang="de-DE" sz="4000" b="1" i="0" u="none" strike="noStrike" baseline="0" dirty="0">
                <a:latin typeface="Arial" panose="020B0604020202020204" pitchFamily="34" charset="0"/>
                <a:cs typeface="Arial" panose="020B0604020202020204" pitchFamily="34" charset="0"/>
              </a:rPr>
              <a:t>Hydraulische Betrachtung des Mischwasserhauptsammlers</a:t>
            </a:r>
            <a:br>
              <a:rPr lang="de-DE" sz="4000" b="1" i="0" u="none" strike="noStrike" baseline="0" dirty="0">
                <a:latin typeface="Arial" panose="020B0604020202020204" pitchFamily="34" charset="0"/>
                <a:cs typeface="Arial" panose="020B0604020202020204" pitchFamily="34" charset="0"/>
              </a:rPr>
            </a:br>
            <a:r>
              <a:rPr lang="de-DE" sz="4000" b="1" i="0" u="none" strike="noStrike" baseline="0" dirty="0">
                <a:latin typeface="Arial" panose="020B0604020202020204" pitchFamily="34" charset="0"/>
                <a:cs typeface="Arial" panose="020B0604020202020204" pitchFamily="34" charset="0"/>
              </a:rPr>
              <a:t>im Zuge der OD </a:t>
            </a:r>
            <a:r>
              <a:rPr lang="de-DE" sz="4000" b="1" i="0" u="none" strike="noStrike" baseline="0" dirty="0" err="1">
                <a:latin typeface="Arial" panose="020B0604020202020204" pitchFamily="34" charset="0"/>
                <a:cs typeface="Arial" panose="020B0604020202020204" pitchFamily="34" charset="0"/>
              </a:rPr>
              <a:t>Zabergäu</a:t>
            </a:r>
            <a:r>
              <a:rPr lang="de-DE" sz="4000" b="1" i="0" u="none" strike="noStrike" baseline="0" dirty="0">
                <a:latin typeface="Arial" panose="020B0604020202020204" pitchFamily="34" charset="0"/>
                <a:cs typeface="Arial" panose="020B0604020202020204" pitchFamily="34" charset="0"/>
              </a:rPr>
              <a:t>- und </a:t>
            </a:r>
            <a:br>
              <a:rPr lang="de-DE" sz="4000" b="1" i="0" u="none" strike="noStrike" baseline="0" dirty="0">
                <a:latin typeface="Arial" panose="020B0604020202020204" pitchFamily="34" charset="0"/>
                <a:cs typeface="Arial" panose="020B0604020202020204" pitchFamily="34" charset="0"/>
              </a:rPr>
            </a:br>
            <a:r>
              <a:rPr lang="de-DE" sz="4000" b="1" i="0" u="none" strike="noStrike" baseline="0" dirty="0">
                <a:latin typeface="Arial" panose="020B0604020202020204" pitchFamily="34" charset="0"/>
                <a:cs typeface="Arial" panose="020B0604020202020204" pitchFamily="34" charset="0"/>
              </a:rPr>
              <a:t>Waldenserstraße</a:t>
            </a:r>
            <a:br>
              <a:rPr lang="de-DE" sz="4000" b="1" dirty="0">
                <a:latin typeface="Arial" panose="020B0604020202020204" pitchFamily="34" charset="0"/>
                <a:cs typeface="Arial" panose="020B0604020202020204" pitchFamily="34" charset="0"/>
              </a:rPr>
            </a:br>
            <a:endParaRPr lang="de-DE" sz="4000" b="1"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F267B4E-B0D7-CFAE-2225-D0582E10AA65}"/>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FEC2B492-5A3C-6BAC-745D-91B36190531E}"/>
              </a:ext>
            </a:extLst>
          </p:cNvPr>
          <p:cNvSpPr>
            <a:spLocks noGrp="1"/>
          </p:cNvSpPr>
          <p:nvPr>
            <p:ph type="sldNum" sz="quarter" idx="12"/>
          </p:nvPr>
        </p:nvSpPr>
        <p:spPr/>
        <p:txBody>
          <a:bodyPr/>
          <a:lstStyle/>
          <a:p>
            <a:fld id="{9A82F7E0-BF9B-4A5D-BD2F-345D4470C16B}" type="slidenum">
              <a:rPr lang="de-DE" smtClean="0"/>
              <a:t>1</a:t>
            </a:fld>
            <a:endParaRPr lang="de-DE"/>
          </a:p>
        </p:txBody>
      </p:sp>
    </p:spTree>
    <p:extLst>
      <p:ext uri="{BB962C8B-B14F-4D97-AF65-F5344CB8AC3E}">
        <p14:creationId xmlns:p14="http://schemas.microsoft.com/office/powerpoint/2010/main" val="147163925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6422C843-62E8-02CC-5469-D0D469504AFF}"/>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35095097-9FF3-F8B7-2183-C178243EF8CB}"/>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80F235DE-D5E4-A81A-B487-8921EDE27E61}"/>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E5FF748E-BE70-78A2-7E24-6DAC9675593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0A3E51A5-5ACB-3C33-116E-61AD7F6359B7}"/>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0F5556DC-2F86-7B52-51D2-A334B71A5919}"/>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CF104587-EE52-ED3F-66E8-4AEE8B9CC697}"/>
              </a:ext>
            </a:extLst>
          </p:cNvPr>
          <p:cNvSpPr>
            <a:spLocks noGrp="1"/>
          </p:cNvSpPr>
          <p:nvPr>
            <p:ph type="title"/>
          </p:nvPr>
        </p:nvSpPr>
        <p:spPr>
          <a:xfrm>
            <a:off x="794657" y="1262576"/>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Variantenausarbeitung</a:t>
            </a:r>
          </a:p>
        </p:txBody>
      </p:sp>
      <p:sp>
        <p:nvSpPr>
          <p:cNvPr id="7" name="Fußzeilenplatzhalter 6">
            <a:extLst>
              <a:ext uri="{FF2B5EF4-FFF2-40B4-BE49-F238E27FC236}">
                <a16:creationId xmlns:a16="http://schemas.microsoft.com/office/drawing/2014/main" id="{6279ECCE-F895-3FB3-4506-632CE436776F}"/>
              </a:ext>
            </a:extLst>
          </p:cNvPr>
          <p:cNvSpPr>
            <a:spLocks noGrp="1"/>
          </p:cNvSpPr>
          <p:nvPr>
            <p:ph type="ftr" sz="quarter" idx="11"/>
          </p:nvPr>
        </p:nvSpPr>
        <p:spPr/>
        <p:txBody>
          <a:bodyPr/>
          <a:lstStyle/>
          <a:p>
            <a:fld id="{3C5B84EB-DF59-4A10-8BCA-EACFE6695D4A}" type="slidenum">
              <a:rPr lang="de-DE" smtClean="0"/>
              <a:t>10</a:t>
            </a:fld>
            <a:endParaRPr lang="de-DE" dirty="0"/>
          </a:p>
        </p:txBody>
      </p:sp>
      <p:sp>
        <p:nvSpPr>
          <p:cNvPr id="9" name="Foliennummernplatzhalter 8">
            <a:extLst>
              <a:ext uri="{FF2B5EF4-FFF2-40B4-BE49-F238E27FC236}">
                <a16:creationId xmlns:a16="http://schemas.microsoft.com/office/drawing/2014/main" id="{C6C5793C-A102-ED8F-253C-4105E68A5A3C}"/>
              </a:ext>
            </a:extLst>
          </p:cNvPr>
          <p:cNvSpPr>
            <a:spLocks noGrp="1"/>
          </p:cNvSpPr>
          <p:nvPr>
            <p:ph type="sldNum" sz="quarter" idx="12"/>
          </p:nvPr>
        </p:nvSpPr>
        <p:spPr/>
        <p:txBody>
          <a:bodyPr/>
          <a:lstStyle/>
          <a:p>
            <a:fld id="{9A82F7E0-BF9B-4A5D-BD2F-345D4470C16B}" type="slidenum">
              <a:rPr lang="de-DE" smtClean="0"/>
              <a:t>10</a:t>
            </a:fld>
            <a:endParaRPr lang="de-DE"/>
          </a:p>
        </p:txBody>
      </p:sp>
      <p:sp>
        <p:nvSpPr>
          <p:cNvPr id="12" name="Textplatzhalter 11">
            <a:extLst>
              <a:ext uri="{FF2B5EF4-FFF2-40B4-BE49-F238E27FC236}">
                <a16:creationId xmlns:a16="http://schemas.microsoft.com/office/drawing/2014/main" id="{CF3D2CF7-F8AD-0774-2D43-43ED89437477}"/>
              </a:ext>
            </a:extLst>
          </p:cNvPr>
          <p:cNvSpPr>
            <a:spLocks noGrp="1"/>
          </p:cNvSpPr>
          <p:nvPr>
            <p:ph type="body" idx="1"/>
          </p:nvPr>
        </p:nvSpPr>
        <p:spPr>
          <a:xfrm>
            <a:off x="1549666" y="2027809"/>
            <a:ext cx="9124751" cy="3537247"/>
          </a:xfrm>
        </p:spPr>
        <p:txBody>
          <a:bodyPr>
            <a:normAutofit/>
          </a:bodyPr>
          <a:lstStyle/>
          <a:p>
            <a:pPr>
              <a:lnSpc>
                <a:spcPct val="150000"/>
              </a:lnSpc>
            </a:pPr>
            <a:r>
              <a:rPr lang="de-DE" sz="2000" dirty="0">
                <a:solidFill>
                  <a:schemeClr val="tx1"/>
                </a:solidFill>
                <a:latin typeface="Arial" panose="020B0604020202020204" pitchFamily="34" charset="0"/>
                <a:cs typeface="Arial" panose="020B0604020202020204" pitchFamily="34" charset="0"/>
              </a:rPr>
              <a:t>Da durch die geplanten, zuvor beschriebenen Maßnahmen nur eine geringfügige Verbesserung der hydraulischen Situation in der Waldenserstraße erzielt wird, wurden diverse Berechnungsvarianten (hydrodynamische Rechenläufe, nachfolgend RL genannt) durchgeführt, um die hydraulische Situation langfristig zu optimieren. </a:t>
            </a:r>
          </a:p>
          <a:p>
            <a:pPr>
              <a:lnSpc>
                <a:spcPct val="150000"/>
              </a:lnSpc>
            </a:pPr>
            <a:r>
              <a:rPr lang="de-DE" sz="2000" dirty="0">
                <a:solidFill>
                  <a:schemeClr val="tx1"/>
                </a:solidFill>
                <a:latin typeface="Arial" panose="020B0604020202020204" pitchFamily="34" charset="0"/>
                <a:cs typeface="Arial" panose="020B0604020202020204" pitchFamily="34" charset="0"/>
              </a:rPr>
              <a:t>Die Ergebnisse der signifikanten RL werden nachfolgend dargestellt und erläutert.</a:t>
            </a:r>
          </a:p>
        </p:txBody>
      </p:sp>
    </p:spTree>
    <p:extLst>
      <p:ext uri="{BB962C8B-B14F-4D97-AF65-F5344CB8AC3E}">
        <p14:creationId xmlns:p14="http://schemas.microsoft.com/office/powerpoint/2010/main" val="287592095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B68ED247-048C-F01E-C069-1FF31063CF8C}"/>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F21236E0-21A0-C286-977B-1154284A119D}"/>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F8679CF2-DE75-32AF-86DD-12FBD1303ABC}"/>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D0C9FDE3-659F-15C6-B660-2A98B7A3CC4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70F1D76-1A49-D9AD-39DC-FFC97E1035A6}"/>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56CFE008-1D88-BA5A-2410-6D7C4353A9A4}"/>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56CAA06B-9AE3-8E71-D0C3-66748E32F403}"/>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7.6</a:t>
            </a:r>
          </a:p>
        </p:txBody>
      </p:sp>
      <p:sp>
        <p:nvSpPr>
          <p:cNvPr id="7" name="Fußzeilenplatzhalter 6">
            <a:extLst>
              <a:ext uri="{FF2B5EF4-FFF2-40B4-BE49-F238E27FC236}">
                <a16:creationId xmlns:a16="http://schemas.microsoft.com/office/drawing/2014/main" id="{5DCF7A2E-AC5C-524C-C8CB-60E496B99540}"/>
              </a:ext>
            </a:extLst>
          </p:cNvPr>
          <p:cNvSpPr>
            <a:spLocks noGrp="1"/>
          </p:cNvSpPr>
          <p:nvPr>
            <p:ph type="ftr" sz="quarter" idx="11"/>
          </p:nvPr>
        </p:nvSpPr>
        <p:spPr/>
        <p:txBody>
          <a:bodyPr/>
          <a:lstStyle/>
          <a:p>
            <a:fld id="{3C5B84EB-DF59-4A10-8BCA-EACFE6695D4A}" type="slidenum">
              <a:rPr lang="de-DE" smtClean="0"/>
              <a:t>11</a:t>
            </a:fld>
            <a:endParaRPr lang="de-DE" dirty="0"/>
          </a:p>
        </p:txBody>
      </p:sp>
      <p:sp>
        <p:nvSpPr>
          <p:cNvPr id="9" name="Foliennummernplatzhalter 8">
            <a:extLst>
              <a:ext uri="{FF2B5EF4-FFF2-40B4-BE49-F238E27FC236}">
                <a16:creationId xmlns:a16="http://schemas.microsoft.com/office/drawing/2014/main" id="{D43A3623-6DF7-3219-39C9-A55859B1AB50}"/>
              </a:ext>
            </a:extLst>
          </p:cNvPr>
          <p:cNvSpPr>
            <a:spLocks noGrp="1"/>
          </p:cNvSpPr>
          <p:nvPr>
            <p:ph type="sldNum" sz="quarter" idx="12"/>
          </p:nvPr>
        </p:nvSpPr>
        <p:spPr/>
        <p:txBody>
          <a:bodyPr/>
          <a:lstStyle/>
          <a:p>
            <a:fld id="{9A82F7E0-BF9B-4A5D-BD2F-345D4470C16B}" type="slidenum">
              <a:rPr lang="de-DE" smtClean="0"/>
              <a:t>11</a:t>
            </a:fld>
            <a:endParaRPr lang="de-DE"/>
          </a:p>
        </p:txBody>
      </p:sp>
      <p:sp>
        <p:nvSpPr>
          <p:cNvPr id="12" name="Textplatzhalter 11">
            <a:extLst>
              <a:ext uri="{FF2B5EF4-FFF2-40B4-BE49-F238E27FC236}">
                <a16:creationId xmlns:a16="http://schemas.microsoft.com/office/drawing/2014/main" id="{838BA7B2-F018-C936-1957-ABECDAE88B84}"/>
              </a:ext>
            </a:extLst>
          </p:cNvPr>
          <p:cNvSpPr>
            <a:spLocks noGrp="1"/>
          </p:cNvSpPr>
          <p:nvPr>
            <p:ph type="body" idx="1"/>
          </p:nvPr>
        </p:nvSpPr>
        <p:spPr>
          <a:xfrm>
            <a:off x="794657" y="2027809"/>
            <a:ext cx="4133850" cy="3153675"/>
          </a:xfrm>
        </p:spPr>
        <p:txBody>
          <a:bodyPr>
            <a:normAutofit/>
          </a:bodyPr>
          <a:lstStyle/>
          <a:p>
            <a:pPr>
              <a:lnSpc>
                <a:spcPct val="100000"/>
              </a:lnSpc>
              <a:spcBef>
                <a:spcPts val="0"/>
              </a:spcBef>
            </a:pPr>
            <a:r>
              <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dirty="0">
                <a:solidFill>
                  <a:schemeClr val="tx1"/>
                </a:solidFill>
                <a:effectLst/>
                <a:latin typeface="Arial" panose="020B0604020202020204" pitchFamily="34" charset="0"/>
                <a:ea typeface="Aptos" panose="020B0004020202020204" pitchFamily="34" charset="0"/>
              </a:rPr>
              <a:t>Rohrspeicher DN 1200 zwischen Schacht 22189 – 22032</a:t>
            </a:r>
            <a:endParaRPr lang="de-DE" dirty="0">
              <a:solidFill>
                <a:schemeClr val="tx1"/>
              </a:solidFill>
            </a:endParaRPr>
          </a:p>
        </p:txBody>
      </p:sp>
      <p:pic>
        <p:nvPicPr>
          <p:cNvPr id="11" name="Grafik 10" descr="Ein Bild, das Karte, Text, Plan enthält.&#10;&#10;KI-generierte Inhalte können fehlerhaft sein.">
            <a:extLst>
              <a:ext uri="{FF2B5EF4-FFF2-40B4-BE49-F238E27FC236}">
                <a16:creationId xmlns:a16="http://schemas.microsoft.com/office/drawing/2014/main" id="{80C2AADB-A396-7608-A060-E7FC31458DE3}"/>
              </a:ext>
            </a:extLst>
          </p:cNvPr>
          <p:cNvPicPr>
            <a:picLocks noChangeAspect="1"/>
          </p:cNvPicPr>
          <p:nvPr/>
        </p:nvPicPr>
        <p:blipFill>
          <a:blip r:embed="rId4"/>
          <a:srcRect t="13060"/>
          <a:stretch/>
        </p:blipFill>
        <p:spPr>
          <a:xfrm>
            <a:off x="4817990" y="1214261"/>
            <a:ext cx="6753224" cy="2259271"/>
          </a:xfrm>
          <a:prstGeom prst="rect">
            <a:avLst/>
          </a:prstGeom>
          <a:ln>
            <a:solidFill>
              <a:schemeClr val="tx1"/>
            </a:solidFill>
          </a:ln>
        </p:spPr>
      </p:pic>
      <p:pic>
        <p:nvPicPr>
          <p:cNvPr id="13" name="Grafik 12" descr="Ein Bild, das Reihe, Diagramm, parallel, Steigung enthält.&#10;&#10;KI-generierte Inhalte können fehlerhaft sein.">
            <a:extLst>
              <a:ext uri="{FF2B5EF4-FFF2-40B4-BE49-F238E27FC236}">
                <a16:creationId xmlns:a16="http://schemas.microsoft.com/office/drawing/2014/main" id="{5478A0E0-00CD-36F2-EF87-F8A88B2DAC5A}"/>
              </a:ext>
            </a:extLst>
          </p:cNvPr>
          <p:cNvPicPr>
            <a:picLocks noChangeAspect="1"/>
          </p:cNvPicPr>
          <p:nvPr/>
        </p:nvPicPr>
        <p:blipFill>
          <a:blip r:embed="rId5"/>
          <a:srcRect b="6584"/>
          <a:stretch/>
        </p:blipFill>
        <p:spPr>
          <a:xfrm>
            <a:off x="4829176" y="3584388"/>
            <a:ext cx="6761088" cy="2350820"/>
          </a:xfrm>
          <a:prstGeom prst="rect">
            <a:avLst/>
          </a:prstGeom>
          <a:ln>
            <a:solidFill>
              <a:schemeClr val="tx1"/>
            </a:solidFill>
          </a:ln>
        </p:spPr>
      </p:pic>
    </p:spTree>
    <p:extLst>
      <p:ext uri="{BB962C8B-B14F-4D97-AF65-F5344CB8AC3E}">
        <p14:creationId xmlns:p14="http://schemas.microsoft.com/office/powerpoint/2010/main" val="201315396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8798F395-5722-24FD-4A72-B4DCFA3D8A3E}"/>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E47D1D02-DFCE-82CA-7905-148D3C6BAC15}"/>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45EEFCBD-36AD-D5A9-814A-E025EDCB43BA}"/>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0E39DA1A-0340-8A23-F59E-6DD6A614785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A5BAD4D1-F804-A93F-B7C9-FF2E902EB312}"/>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31B33827-27E1-8656-B750-B28F66422121}"/>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87BF4EF6-A33A-F311-0081-2DA3194B8960}"/>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7.7</a:t>
            </a:r>
          </a:p>
        </p:txBody>
      </p:sp>
      <p:sp>
        <p:nvSpPr>
          <p:cNvPr id="7" name="Fußzeilenplatzhalter 6">
            <a:extLst>
              <a:ext uri="{FF2B5EF4-FFF2-40B4-BE49-F238E27FC236}">
                <a16:creationId xmlns:a16="http://schemas.microsoft.com/office/drawing/2014/main" id="{27842FE1-9198-0C09-2859-BA273E13B479}"/>
              </a:ext>
            </a:extLst>
          </p:cNvPr>
          <p:cNvSpPr>
            <a:spLocks noGrp="1"/>
          </p:cNvSpPr>
          <p:nvPr>
            <p:ph type="ftr" sz="quarter" idx="11"/>
          </p:nvPr>
        </p:nvSpPr>
        <p:spPr/>
        <p:txBody>
          <a:bodyPr/>
          <a:lstStyle/>
          <a:p>
            <a:fld id="{3C5B84EB-DF59-4A10-8BCA-EACFE6695D4A}" type="slidenum">
              <a:rPr lang="de-DE" smtClean="0"/>
              <a:t>12</a:t>
            </a:fld>
            <a:endParaRPr lang="de-DE" dirty="0"/>
          </a:p>
        </p:txBody>
      </p:sp>
      <p:sp>
        <p:nvSpPr>
          <p:cNvPr id="9" name="Foliennummernplatzhalter 8">
            <a:extLst>
              <a:ext uri="{FF2B5EF4-FFF2-40B4-BE49-F238E27FC236}">
                <a16:creationId xmlns:a16="http://schemas.microsoft.com/office/drawing/2014/main" id="{29041C5C-4956-F774-3101-8D901531E2B3}"/>
              </a:ext>
            </a:extLst>
          </p:cNvPr>
          <p:cNvSpPr>
            <a:spLocks noGrp="1"/>
          </p:cNvSpPr>
          <p:nvPr>
            <p:ph type="sldNum" sz="quarter" idx="12"/>
          </p:nvPr>
        </p:nvSpPr>
        <p:spPr/>
        <p:txBody>
          <a:bodyPr/>
          <a:lstStyle/>
          <a:p>
            <a:fld id="{9A82F7E0-BF9B-4A5D-BD2F-345D4470C16B}" type="slidenum">
              <a:rPr lang="de-DE" smtClean="0"/>
              <a:t>12</a:t>
            </a:fld>
            <a:endParaRPr lang="de-DE"/>
          </a:p>
        </p:txBody>
      </p:sp>
      <p:sp>
        <p:nvSpPr>
          <p:cNvPr id="12" name="Textplatzhalter 11">
            <a:extLst>
              <a:ext uri="{FF2B5EF4-FFF2-40B4-BE49-F238E27FC236}">
                <a16:creationId xmlns:a16="http://schemas.microsoft.com/office/drawing/2014/main" id="{E3CFDBC1-6483-A49C-415B-44ADB7695A04}"/>
              </a:ext>
            </a:extLst>
          </p:cNvPr>
          <p:cNvSpPr>
            <a:spLocks noGrp="1"/>
          </p:cNvSpPr>
          <p:nvPr>
            <p:ph type="body" idx="1"/>
          </p:nvPr>
        </p:nvSpPr>
        <p:spPr>
          <a:xfrm>
            <a:off x="794657" y="2027809"/>
            <a:ext cx="4133850" cy="3830639"/>
          </a:xfrm>
        </p:spPr>
        <p:txBody>
          <a:bodyPr>
            <a:normAutofit lnSpcReduction="10000"/>
          </a:bodyPr>
          <a:lstStyle/>
          <a:p>
            <a:pPr>
              <a:lnSpc>
                <a:spcPct val="100000"/>
              </a:lnSpc>
              <a:spcBef>
                <a:spcPts val="0"/>
              </a:spcBef>
            </a:pPr>
            <a:r>
              <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Aufdimensionierung</a:t>
            </a: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der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Haltungen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22032 von DN 700 auf DN 800 +</a:t>
            </a:r>
            <a:r>
              <a:rPr lang="de-DE" sz="18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22028 – 22030 von DN 800 auf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DN 1000</a:t>
            </a: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Grafik 13">
            <a:extLst>
              <a:ext uri="{FF2B5EF4-FFF2-40B4-BE49-F238E27FC236}">
                <a16:creationId xmlns:a16="http://schemas.microsoft.com/office/drawing/2014/main" id="{77EF754E-370E-CFE4-19DA-50C7175F8C22}"/>
              </a:ext>
            </a:extLst>
          </p:cNvPr>
          <p:cNvPicPr>
            <a:picLocks noChangeAspect="1"/>
          </p:cNvPicPr>
          <p:nvPr/>
        </p:nvPicPr>
        <p:blipFill>
          <a:blip r:embed="rId4"/>
          <a:srcRect l="3194" r="2066"/>
          <a:stretch/>
        </p:blipFill>
        <p:spPr>
          <a:xfrm>
            <a:off x="4928507" y="1262576"/>
            <a:ext cx="6550795" cy="2151241"/>
          </a:xfrm>
          <a:prstGeom prst="rect">
            <a:avLst/>
          </a:prstGeom>
          <a:ln>
            <a:solidFill>
              <a:schemeClr val="tx1"/>
            </a:solidFill>
          </a:ln>
        </p:spPr>
      </p:pic>
      <p:pic>
        <p:nvPicPr>
          <p:cNvPr id="15" name="Grafik 14" descr="Ein Bild, das Reihe, Diagramm, parallel, Steigung enthält.&#10;&#10;KI-generierte Inhalte können fehlerhaft sein.">
            <a:extLst>
              <a:ext uri="{FF2B5EF4-FFF2-40B4-BE49-F238E27FC236}">
                <a16:creationId xmlns:a16="http://schemas.microsoft.com/office/drawing/2014/main" id="{951BEE14-1DFC-C3C0-3ABD-C6BC50CA2551}"/>
              </a:ext>
            </a:extLst>
          </p:cNvPr>
          <p:cNvPicPr>
            <a:picLocks noChangeAspect="1"/>
          </p:cNvPicPr>
          <p:nvPr/>
        </p:nvPicPr>
        <p:blipFill>
          <a:blip r:embed="rId5"/>
          <a:srcRect b="4855"/>
          <a:stretch/>
        </p:blipFill>
        <p:spPr>
          <a:xfrm>
            <a:off x="4928507" y="3483667"/>
            <a:ext cx="6594338" cy="2404559"/>
          </a:xfrm>
          <a:prstGeom prst="rect">
            <a:avLst/>
          </a:prstGeom>
          <a:ln>
            <a:solidFill>
              <a:schemeClr val="tx1"/>
            </a:solidFill>
          </a:ln>
        </p:spPr>
      </p:pic>
    </p:spTree>
    <p:extLst>
      <p:ext uri="{BB962C8B-B14F-4D97-AF65-F5344CB8AC3E}">
        <p14:creationId xmlns:p14="http://schemas.microsoft.com/office/powerpoint/2010/main" val="22732857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6880BAA5-51D2-B09F-EDBA-4E326E8F4280}"/>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D24D1A94-7F45-4707-E0D7-9D55FB7A6396}"/>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1E79A2B6-BEBB-6CD6-48C5-26F616C2A919}"/>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F9A1B069-1C92-7872-88ED-19F27CBA28F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7F4DC94A-2E77-84DD-68E6-2BC6A0F46205}"/>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0E5BE9A3-622B-C467-99DD-4E359FDE5B1C}"/>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8E8E0C15-6864-B149-19F1-9B3045EF55FB}"/>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7.8</a:t>
            </a:r>
          </a:p>
        </p:txBody>
      </p:sp>
      <p:sp>
        <p:nvSpPr>
          <p:cNvPr id="7" name="Fußzeilenplatzhalter 6">
            <a:extLst>
              <a:ext uri="{FF2B5EF4-FFF2-40B4-BE49-F238E27FC236}">
                <a16:creationId xmlns:a16="http://schemas.microsoft.com/office/drawing/2014/main" id="{EB993943-E69B-E132-09C4-3FDD31B5E6CD}"/>
              </a:ext>
            </a:extLst>
          </p:cNvPr>
          <p:cNvSpPr>
            <a:spLocks noGrp="1"/>
          </p:cNvSpPr>
          <p:nvPr>
            <p:ph type="ftr" sz="quarter" idx="11"/>
          </p:nvPr>
        </p:nvSpPr>
        <p:spPr/>
        <p:txBody>
          <a:bodyPr/>
          <a:lstStyle/>
          <a:p>
            <a:fld id="{3C5B84EB-DF59-4A10-8BCA-EACFE6695D4A}" type="slidenum">
              <a:rPr lang="de-DE" smtClean="0"/>
              <a:t>13</a:t>
            </a:fld>
            <a:endParaRPr lang="de-DE" dirty="0"/>
          </a:p>
        </p:txBody>
      </p:sp>
      <p:sp>
        <p:nvSpPr>
          <p:cNvPr id="9" name="Foliennummernplatzhalter 8">
            <a:extLst>
              <a:ext uri="{FF2B5EF4-FFF2-40B4-BE49-F238E27FC236}">
                <a16:creationId xmlns:a16="http://schemas.microsoft.com/office/drawing/2014/main" id="{BC2BE55D-C758-214C-3A0D-4CA92743D6BC}"/>
              </a:ext>
            </a:extLst>
          </p:cNvPr>
          <p:cNvSpPr>
            <a:spLocks noGrp="1"/>
          </p:cNvSpPr>
          <p:nvPr>
            <p:ph type="sldNum" sz="quarter" idx="12"/>
          </p:nvPr>
        </p:nvSpPr>
        <p:spPr/>
        <p:txBody>
          <a:bodyPr/>
          <a:lstStyle/>
          <a:p>
            <a:fld id="{9A82F7E0-BF9B-4A5D-BD2F-345D4470C16B}" type="slidenum">
              <a:rPr lang="de-DE" smtClean="0"/>
              <a:t>13</a:t>
            </a:fld>
            <a:endParaRPr lang="de-DE"/>
          </a:p>
        </p:txBody>
      </p:sp>
      <p:sp>
        <p:nvSpPr>
          <p:cNvPr id="12" name="Textplatzhalter 11">
            <a:extLst>
              <a:ext uri="{FF2B5EF4-FFF2-40B4-BE49-F238E27FC236}">
                <a16:creationId xmlns:a16="http://schemas.microsoft.com/office/drawing/2014/main" id="{6CC025C2-AD27-4A58-75DF-2A557C1F8D9E}"/>
              </a:ext>
            </a:extLst>
          </p:cNvPr>
          <p:cNvSpPr>
            <a:spLocks noGrp="1"/>
          </p:cNvSpPr>
          <p:nvPr>
            <p:ph type="body" idx="1"/>
          </p:nvPr>
        </p:nvSpPr>
        <p:spPr>
          <a:xfrm>
            <a:off x="794657" y="2027809"/>
            <a:ext cx="4133850" cy="3830639"/>
          </a:xfrm>
        </p:spPr>
        <p:txBody>
          <a:bodyPr>
            <a:normAutofit/>
          </a:bodyPr>
          <a:lstStyle/>
          <a:p>
            <a:pPr>
              <a:lnSpc>
                <a:spcPct val="100000"/>
              </a:lnSpc>
              <a:spcBef>
                <a:spcPts val="0"/>
              </a:spcBef>
            </a:pPr>
            <a:r>
              <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p>
          <a:p>
            <a:pPr marL="285750" indent="-285750">
              <a:lnSpc>
                <a:spcPct val="100000"/>
              </a:lnSpc>
              <a:spcBef>
                <a:spcPts val="0"/>
              </a:spcBef>
              <a:buFont typeface="Arial" panose="020B0604020202020204" pitchFamily="34" charset="0"/>
              <a:buChar char="•"/>
            </a:pPr>
            <a:endParaRPr lang="de-DE" sz="18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Flächenabkopplung Schulweg</a:t>
            </a: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Grafik 15">
            <a:extLst>
              <a:ext uri="{FF2B5EF4-FFF2-40B4-BE49-F238E27FC236}">
                <a16:creationId xmlns:a16="http://schemas.microsoft.com/office/drawing/2014/main" id="{4B858609-3B66-E5E1-F070-1E931F283C21}"/>
              </a:ext>
            </a:extLst>
          </p:cNvPr>
          <p:cNvPicPr>
            <a:picLocks noChangeAspect="1"/>
          </p:cNvPicPr>
          <p:nvPr/>
        </p:nvPicPr>
        <p:blipFill>
          <a:blip r:embed="rId4"/>
          <a:srcRect t="7028" b="8547"/>
          <a:stretch/>
        </p:blipFill>
        <p:spPr>
          <a:xfrm>
            <a:off x="5528936" y="1169299"/>
            <a:ext cx="6042577" cy="2483281"/>
          </a:xfrm>
          <a:prstGeom prst="rect">
            <a:avLst/>
          </a:prstGeom>
          <a:ln>
            <a:solidFill>
              <a:schemeClr val="tx1"/>
            </a:solidFill>
          </a:ln>
        </p:spPr>
      </p:pic>
      <p:pic>
        <p:nvPicPr>
          <p:cNvPr id="17" name="Grafik 16" descr="Ein Bild, das Reihe, Diagramm, parallel, Steigung enthält.&#10;&#10;KI-generierte Inhalte können fehlerhaft sein.">
            <a:extLst>
              <a:ext uri="{FF2B5EF4-FFF2-40B4-BE49-F238E27FC236}">
                <a16:creationId xmlns:a16="http://schemas.microsoft.com/office/drawing/2014/main" id="{0311A29D-D21B-4ABF-00E2-388E50C3D3EF}"/>
              </a:ext>
            </a:extLst>
          </p:cNvPr>
          <p:cNvPicPr>
            <a:picLocks noChangeAspect="1"/>
          </p:cNvPicPr>
          <p:nvPr/>
        </p:nvPicPr>
        <p:blipFill>
          <a:blip r:embed="rId5"/>
          <a:stretch>
            <a:fillRect/>
          </a:stretch>
        </p:blipFill>
        <p:spPr>
          <a:xfrm>
            <a:off x="5528936" y="3716871"/>
            <a:ext cx="6058383" cy="2218336"/>
          </a:xfrm>
          <a:prstGeom prst="rect">
            <a:avLst/>
          </a:prstGeom>
          <a:ln>
            <a:solidFill>
              <a:schemeClr val="tx1"/>
            </a:solidFill>
          </a:ln>
        </p:spPr>
      </p:pic>
    </p:spTree>
    <p:extLst>
      <p:ext uri="{BB962C8B-B14F-4D97-AF65-F5344CB8AC3E}">
        <p14:creationId xmlns:p14="http://schemas.microsoft.com/office/powerpoint/2010/main" val="250979246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E1756EA9-7A7A-78B5-236B-0220BE6FA35F}"/>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176AA74C-90EE-A4CF-629D-A52F4D0FFD4C}"/>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EA2805F4-C8D0-F700-2E6B-2E90E9628075}"/>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049249F4-DC2B-1AC7-5723-97A400882A4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E4AB189F-DAE9-A291-28D8-E231EBE64FAA}"/>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6DF944C8-16E3-5C24-62DB-51A947D8A5E4}"/>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8889A4F7-26CD-94D4-E4C5-7743D7FA0B84}"/>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7.9</a:t>
            </a:r>
          </a:p>
        </p:txBody>
      </p:sp>
      <p:sp>
        <p:nvSpPr>
          <p:cNvPr id="7" name="Fußzeilenplatzhalter 6">
            <a:extLst>
              <a:ext uri="{FF2B5EF4-FFF2-40B4-BE49-F238E27FC236}">
                <a16:creationId xmlns:a16="http://schemas.microsoft.com/office/drawing/2014/main" id="{1D263A07-92EA-67E1-4D9D-9309BE6DD4F9}"/>
              </a:ext>
            </a:extLst>
          </p:cNvPr>
          <p:cNvSpPr>
            <a:spLocks noGrp="1"/>
          </p:cNvSpPr>
          <p:nvPr>
            <p:ph type="ftr" sz="quarter" idx="11"/>
          </p:nvPr>
        </p:nvSpPr>
        <p:spPr/>
        <p:txBody>
          <a:bodyPr/>
          <a:lstStyle/>
          <a:p>
            <a:fld id="{3C5B84EB-DF59-4A10-8BCA-EACFE6695D4A}" type="slidenum">
              <a:rPr lang="de-DE" smtClean="0"/>
              <a:t>14</a:t>
            </a:fld>
            <a:endParaRPr lang="de-DE" dirty="0"/>
          </a:p>
        </p:txBody>
      </p:sp>
      <p:sp>
        <p:nvSpPr>
          <p:cNvPr id="9" name="Foliennummernplatzhalter 8">
            <a:extLst>
              <a:ext uri="{FF2B5EF4-FFF2-40B4-BE49-F238E27FC236}">
                <a16:creationId xmlns:a16="http://schemas.microsoft.com/office/drawing/2014/main" id="{7C6E8110-8724-A85E-94C8-A64CA16CF0FC}"/>
              </a:ext>
            </a:extLst>
          </p:cNvPr>
          <p:cNvSpPr>
            <a:spLocks noGrp="1"/>
          </p:cNvSpPr>
          <p:nvPr>
            <p:ph type="sldNum" sz="quarter" idx="12"/>
          </p:nvPr>
        </p:nvSpPr>
        <p:spPr/>
        <p:txBody>
          <a:bodyPr/>
          <a:lstStyle/>
          <a:p>
            <a:fld id="{9A82F7E0-BF9B-4A5D-BD2F-345D4470C16B}" type="slidenum">
              <a:rPr lang="de-DE" smtClean="0"/>
              <a:t>14</a:t>
            </a:fld>
            <a:endParaRPr lang="de-DE"/>
          </a:p>
        </p:txBody>
      </p:sp>
      <p:sp>
        <p:nvSpPr>
          <p:cNvPr id="12" name="Textplatzhalter 11">
            <a:extLst>
              <a:ext uri="{FF2B5EF4-FFF2-40B4-BE49-F238E27FC236}">
                <a16:creationId xmlns:a16="http://schemas.microsoft.com/office/drawing/2014/main" id="{1C158AB3-B2AE-65DF-B2DA-A08D1CE99D03}"/>
              </a:ext>
            </a:extLst>
          </p:cNvPr>
          <p:cNvSpPr>
            <a:spLocks noGrp="1"/>
          </p:cNvSpPr>
          <p:nvPr>
            <p:ph type="body" idx="1"/>
          </p:nvPr>
        </p:nvSpPr>
        <p:spPr>
          <a:xfrm>
            <a:off x="794657" y="2027809"/>
            <a:ext cx="4133850" cy="3830639"/>
          </a:xfrm>
        </p:spPr>
        <p:txBody>
          <a:bodyPr>
            <a:normAutofit lnSpcReduction="10000"/>
          </a:bodyPr>
          <a:lstStyle/>
          <a:p>
            <a:pPr>
              <a:lnSpc>
                <a:spcPct val="100000"/>
              </a:lnSpc>
              <a:spcBef>
                <a:spcPts val="0"/>
              </a:spcBef>
            </a:pPr>
            <a:r>
              <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p>
          <a:p>
            <a:pPr marL="285750" indent="-285750">
              <a:lnSpc>
                <a:spcPct val="100000"/>
              </a:lnSpc>
              <a:spcBef>
                <a:spcPts val="0"/>
              </a:spcBef>
              <a:buFont typeface="Arial" panose="020B0604020202020204" pitchFamily="34" charset="0"/>
              <a:buChar char="•"/>
            </a:pPr>
            <a:endParaRPr lang="de-DE" sz="18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Flächenabkopplung Schulweg</a:t>
            </a:r>
          </a:p>
          <a:p>
            <a:pPr marL="285750" indent="-285750">
              <a:lnSpc>
                <a:spcPct val="100000"/>
              </a:lnSpc>
              <a:spcBef>
                <a:spcPts val="0"/>
              </a:spcBef>
              <a:buFont typeface="Arial" panose="020B0604020202020204" pitchFamily="34" charset="0"/>
              <a:buChar char="•"/>
            </a:pPr>
            <a:endParaRPr lang="de-DE" sz="18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800"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Aufdimensionierung</a:t>
            </a:r>
            <a:r>
              <a:rPr lang="de-DE" sz="1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der Haltungen Waldenserstraße 22184-22188 von DN 500 auf DN 700</a:t>
            </a: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Grafik 10">
            <a:extLst>
              <a:ext uri="{FF2B5EF4-FFF2-40B4-BE49-F238E27FC236}">
                <a16:creationId xmlns:a16="http://schemas.microsoft.com/office/drawing/2014/main" id="{943A2599-F80D-74F7-79BF-267C0FA39140}"/>
              </a:ext>
            </a:extLst>
          </p:cNvPr>
          <p:cNvPicPr>
            <a:picLocks noChangeAspect="1"/>
          </p:cNvPicPr>
          <p:nvPr/>
        </p:nvPicPr>
        <p:blipFill>
          <a:blip r:embed="rId4"/>
          <a:srcRect t="7244" b="2242"/>
          <a:stretch/>
        </p:blipFill>
        <p:spPr>
          <a:xfrm>
            <a:off x="5542037" y="1185386"/>
            <a:ext cx="6040363" cy="2451473"/>
          </a:xfrm>
          <a:prstGeom prst="rect">
            <a:avLst/>
          </a:prstGeom>
          <a:ln>
            <a:solidFill>
              <a:schemeClr val="tx1"/>
            </a:solidFill>
          </a:ln>
        </p:spPr>
      </p:pic>
      <p:pic>
        <p:nvPicPr>
          <p:cNvPr id="13" name="Grafik 12" descr="Ein Bild, das Reihe, Diagramm, parallel, Steigung enthält.&#10;&#10;KI-generierte Inhalte können fehlerhaft sein.">
            <a:extLst>
              <a:ext uri="{FF2B5EF4-FFF2-40B4-BE49-F238E27FC236}">
                <a16:creationId xmlns:a16="http://schemas.microsoft.com/office/drawing/2014/main" id="{6E3C5FC8-540D-69EE-1C00-6C1593E62A10}"/>
              </a:ext>
            </a:extLst>
          </p:cNvPr>
          <p:cNvPicPr>
            <a:picLocks noChangeAspect="1"/>
          </p:cNvPicPr>
          <p:nvPr/>
        </p:nvPicPr>
        <p:blipFill>
          <a:blip r:embed="rId5"/>
          <a:srcRect b="4798"/>
          <a:stretch/>
        </p:blipFill>
        <p:spPr>
          <a:xfrm>
            <a:off x="5553891" y="3718372"/>
            <a:ext cx="6016653" cy="2247115"/>
          </a:xfrm>
          <a:prstGeom prst="rect">
            <a:avLst/>
          </a:prstGeom>
          <a:ln>
            <a:solidFill>
              <a:schemeClr val="tx1"/>
            </a:solidFill>
          </a:ln>
        </p:spPr>
      </p:pic>
    </p:spTree>
    <p:extLst>
      <p:ext uri="{BB962C8B-B14F-4D97-AF65-F5344CB8AC3E}">
        <p14:creationId xmlns:p14="http://schemas.microsoft.com/office/powerpoint/2010/main" val="354988819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1263CB64-0F52-46AD-F501-AE2E2490155A}"/>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F8022C60-190D-0160-71F1-52F76C26632C}"/>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151540DB-8F26-3F21-AA12-EF72D6264451}"/>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123350C9-C42E-9A3F-1484-7C834AD983F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D12041F1-114A-ADEF-C652-5E855E685717}"/>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141B11E7-3C95-24CE-5616-8F499E494A06}"/>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6377C0F8-5F31-E6A7-9485-DC8C5C6F9F0F}"/>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7.10</a:t>
            </a:r>
          </a:p>
        </p:txBody>
      </p:sp>
      <p:sp>
        <p:nvSpPr>
          <p:cNvPr id="7" name="Fußzeilenplatzhalter 6">
            <a:extLst>
              <a:ext uri="{FF2B5EF4-FFF2-40B4-BE49-F238E27FC236}">
                <a16:creationId xmlns:a16="http://schemas.microsoft.com/office/drawing/2014/main" id="{ABCF5882-26EC-019E-FBC2-E4A80A1DF4E5}"/>
              </a:ext>
            </a:extLst>
          </p:cNvPr>
          <p:cNvSpPr>
            <a:spLocks noGrp="1"/>
          </p:cNvSpPr>
          <p:nvPr>
            <p:ph type="ftr" sz="quarter" idx="11"/>
          </p:nvPr>
        </p:nvSpPr>
        <p:spPr/>
        <p:txBody>
          <a:bodyPr/>
          <a:lstStyle/>
          <a:p>
            <a:fld id="{3C5B84EB-DF59-4A10-8BCA-EACFE6695D4A}" type="slidenum">
              <a:rPr lang="de-DE" smtClean="0"/>
              <a:t>15</a:t>
            </a:fld>
            <a:endParaRPr lang="de-DE" dirty="0"/>
          </a:p>
        </p:txBody>
      </p:sp>
      <p:sp>
        <p:nvSpPr>
          <p:cNvPr id="9" name="Foliennummernplatzhalter 8">
            <a:extLst>
              <a:ext uri="{FF2B5EF4-FFF2-40B4-BE49-F238E27FC236}">
                <a16:creationId xmlns:a16="http://schemas.microsoft.com/office/drawing/2014/main" id="{5EE0B74B-29AE-01D6-599F-4491733CBAA1}"/>
              </a:ext>
            </a:extLst>
          </p:cNvPr>
          <p:cNvSpPr>
            <a:spLocks noGrp="1"/>
          </p:cNvSpPr>
          <p:nvPr>
            <p:ph type="sldNum" sz="quarter" idx="12"/>
          </p:nvPr>
        </p:nvSpPr>
        <p:spPr/>
        <p:txBody>
          <a:bodyPr/>
          <a:lstStyle/>
          <a:p>
            <a:fld id="{9A82F7E0-BF9B-4A5D-BD2F-345D4470C16B}" type="slidenum">
              <a:rPr lang="de-DE" smtClean="0"/>
              <a:t>15</a:t>
            </a:fld>
            <a:endParaRPr lang="de-DE"/>
          </a:p>
        </p:txBody>
      </p:sp>
      <p:sp>
        <p:nvSpPr>
          <p:cNvPr id="12" name="Textplatzhalter 11">
            <a:extLst>
              <a:ext uri="{FF2B5EF4-FFF2-40B4-BE49-F238E27FC236}">
                <a16:creationId xmlns:a16="http://schemas.microsoft.com/office/drawing/2014/main" id="{6208211D-80F9-4515-ACD3-3EC482406CE6}"/>
              </a:ext>
            </a:extLst>
          </p:cNvPr>
          <p:cNvSpPr>
            <a:spLocks noGrp="1"/>
          </p:cNvSpPr>
          <p:nvPr>
            <p:ph type="body" idx="1"/>
          </p:nvPr>
        </p:nvSpPr>
        <p:spPr>
          <a:xfrm>
            <a:off x="794657" y="1821375"/>
            <a:ext cx="4133850" cy="4243507"/>
          </a:xfrm>
        </p:spPr>
        <p:txBody>
          <a:bodyPr>
            <a:normAutofit fontScale="92500" lnSpcReduction="20000"/>
          </a:bodyPr>
          <a:lstStyle/>
          <a:p>
            <a:pPr>
              <a:lnSpc>
                <a:spcPct val="100000"/>
              </a:lnSpc>
              <a:spcBef>
                <a:spcPts val="0"/>
              </a:spcBef>
            </a:pPr>
            <a:r>
              <a:rPr lang="de-DE" sz="19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9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p>
          <a:p>
            <a:pPr marL="285750" indent="-285750">
              <a:lnSpc>
                <a:spcPct val="100000"/>
              </a:lnSpc>
              <a:spcBef>
                <a:spcPts val="0"/>
              </a:spcBef>
              <a:buFont typeface="Arial" panose="020B0604020202020204" pitchFamily="34" charset="0"/>
              <a:buChar char="•"/>
            </a:pPr>
            <a:endParaRPr lang="de-DE" sz="19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Flächenabkopplung Schulweg</a:t>
            </a:r>
          </a:p>
          <a:p>
            <a:pPr marL="285750" indent="-285750">
              <a:lnSpc>
                <a:spcPct val="100000"/>
              </a:lnSpc>
              <a:spcBef>
                <a:spcPts val="0"/>
              </a:spcBef>
              <a:buFont typeface="Arial" panose="020B0604020202020204" pitchFamily="34" charset="0"/>
              <a:buChar char="•"/>
            </a:pPr>
            <a:endParaRPr lang="de-DE" sz="19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Aufdimensionierung</a:t>
            </a: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der Haltungen Waldenserstraße 22184-22188 von DN 500 auf DN 800</a:t>
            </a:r>
          </a:p>
          <a:p>
            <a:pPr marL="285750" indent="-285750">
              <a:lnSpc>
                <a:spcPct val="100000"/>
              </a:lnSpc>
              <a:spcBef>
                <a:spcPts val="0"/>
              </a:spcBef>
              <a:buFont typeface="Arial" panose="020B0604020202020204" pitchFamily="34" charset="0"/>
              <a:buChar char="•"/>
            </a:pPr>
            <a:endPar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dirty="0">
                <a:solidFill>
                  <a:schemeClr val="tx1"/>
                </a:solidFill>
                <a:effectLst/>
                <a:latin typeface="Arial" panose="020B0604020202020204" pitchFamily="34" charset="0"/>
                <a:ea typeface="Aptos" panose="020B0004020202020204" pitchFamily="34" charset="0"/>
              </a:rPr>
              <a:t>Wiesenstraße 22027 – 22030 von DN 800 auf DN 1000 und 22030-22189 von DN 500/700 auf DN 800</a:t>
            </a:r>
            <a:endParaRPr lang="de-DE" sz="1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Grafik 14" descr="Ein Bild, das Reihe, Diagramm, parallel, Steigung enthält.&#10;&#10;KI-generierte Inhalte können fehlerhaft sein.">
            <a:extLst>
              <a:ext uri="{FF2B5EF4-FFF2-40B4-BE49-F238E27FC236}">
                <a16:creationId xmlns:a16="http://schemas.microsoft.com/office/drawing/2014/main" id="{D853F604-EA9B-166A-684E-F4DBBFB5E303}"/>
              </a:ext>
            </a:extLst>
          </p:cNvPr>
          <p:cNvPicPr>
            <a:picLocks noChangeAspect="1"/>
          </p:cNvPicPr>
          <p:nvPr/>
        </p:nvPicPr>
        <p:blipFill>
          <a:blip r:embed="rId4"/>
          <a:stretch>
            <a:fillRect/>
          </a:stretch>
        </p:blipFill>
        <p:spPr>
          <a:xfrm>
            <a:off x="4805873" y="3666775"/>
            <a:ext cx="6696316" cy="2259965"/>
          </a:xfrm>
          <a:prstGeom prst="rect">
            <a:avLst/>
          </a:prstGeom>
          <a:ln>
            <a:solidFill>
              <a:schemeClr val="tx1"/>
            </a:solidFill>
          </a:ln>
        </p:spPr>
      </p:pic>
      <p:pic>
        <p:nvPicPr>
          <p:cNvPr id="17" name="Grafik 16">
            <a:extLst>
              <a:ext uri="{FF2B5EF4-FFF2-40B4-BE49-F238E27FC236}">
                <a16:creationId xmlns:a16="http://schemas.microsoft.com/office/drawing/2014/main" id="{2328868B-6596-31DB-F0B0-FA364E5AD9DC}"/>
              </a:ext>
            </a:extLst>
          </p:cNvPr>
          <p:cNvPicPr>
            <a:picLocks noChangeAspect="1"/>
          </p:cNvPicPr>
          <p:nvPr/>
        </p:nvPicPr>
        <p:blipFill>
          <a:blip r:embed="rId5"/>
          <a:srcRect t="9122"/>
          <a:stretch/>
        </p:blipFill>
        <p:spPr>
          <a:xfrm>
            <a:off x="4805874" y="1262575"/>
            <a:ext cx="6696316" cy="2312647"/>
          </a:xfrm>
          <a:prstGeom prst="rect">
            <a:avLst/>
          </a:prstGeom>
          <a:ln>
            <a:solidFill>
              <a:schemeClr val="tx1"/>
            </a:solidFill>
          </a:ln>
        </p:spPr>
      </p:pic>
    </p:spTree>
    <p:extLst>
      <p:ext uri="{BB962C8B-B14F-4D97-AF65-F5344CB8AC3E}">
        <p14:creationId xmlns:p14="http://schemas.microsoft.com/office/powerpoint/2010/main" val="254731391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0073C9EC-729C-8C02-8441-E83178E7493D}"/>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4A1D2964-940D-39DA-8476-9126DE4C48D4}"/>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17A677E1-16AA-1C99-9D99-BFDA4F0FDD85}"/>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F44F6F08-72BC-8F9F-E091-BCB6C91ECA1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89BF667-85F6-0917-E257-470B2C997634}"/>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1F096CE6-FF9A-7494-68C3-935886ED67F3}"/>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61EC273F-E556-A510-D6B4-9C02D1F67C09}"/>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7.11</a:t>
            </a:r>
          </a:p>
        </p:txBody>
      </p:sp>
      <p:sp>
        <p:nvSpPr>
          <p:cNvPr id="7" name="Fußzeilenplatzhalter 6">
            <a:extLst>
              <a:ext uri="{FF2B5EF4-FFF2-40B4-BE49-F238E27FC236}">
                <a16:creationId xmlns:a16="http://schemas.microsoft.com/office/drawing/2014/main" id="{3472F0BF-9F31-7BAE-B72A-E083AAADFE33}"/>
              </a:ext>
            </a:extLst>
          </p:cNvPr>
          <p:cNvSpPr>
            <a:spLocks noGrp="1"/>
          </p:cNvSpPr>
          <p:nvPr>
            <p:ph type="ftr" sz="quarter" idx="11"/>
          </p:nvPr>
        </p:nvSpPr>
        <p:spPr/>
        <p:txBody>
          <a:bodyPr/>
          <a:lstStyle/>
          <a:p>
            <a:fld id="{3C5B84EB-DF59-4A10-8BCA-EACFE6695D4A}" type="slidenum">
              <a:rPr lang="de-DE" smtClean="0"/>
              <a:t>16</a:t>
            </a:fld>
            <a:endParaRPr lang="de-DE" dirty="0"/>
          </a:p>
        </p:txBody>
      </p:sp>
      <p:sp>
        <p:nvSpPr>
          <p:cNvPr id="9" name="Foliennummernplatzhalter 8">
            <a:extLst>
              <a:ext uri="{FF2B5EF4-FFF2-40B4-BE49-F238E27FC236}">
                <a16:creationId xmlns:a16="http://schemas.microsoft.com/office/drawing/2014/main" id="{2D448338-2CD3-2057-6116-538EE2496970}"/>
              </a:ext>
            </a:extLst>
          </p:cNvPr>
          <p:cNvSpPr>
            <a:spLocks noGrp="1"/>
          </p:cNvSpPr>
          <p:nvPr>
            <p:ph type="sldNum" sz="quarter" idx="12"/>
          </p:nvPr>
        </p:nvSpPr>
        <p:spPr/>
        <p:txBody>
          <a:bodyPr/>
          <a:lstStyle/>
          <a:p>
            <a:fld id="{9A82F7E0-BF9B-4A5D-BD2F-345D4470C16B}" type="slidenum">
              <a:rPr lang="de-DE" smtClean="0"/>
              <a:t>16</a:t>
            </a:fld>
            <a:endParaRPr lang="de-DE"/>
          </a:p>
        </p:txBody>
      </p:sp>
      <p:sp>
        <p:nvSpPr>
          <p:cNvPr id="12" name="Textplatzhalter 11">
            <a:extLst>
              <a:ext uri="{FF2B5EF4-FFF2-40B4-BE49-F238E27FC236}">
                <a16:creationId xmlns:a16="http://schemas.microsoft.com/office/drawing/2014/main" id="{B90E1D98-2AF3-C82B-31D3-DEF7D0CC9895}"/>
              </a:ext>
            </a:extLst>
          </p:cNvPr>
          <p:cNvSpPr>
            <a:spLocks noGrp="1"/>
          </p:cNvSpPr>
          <p:nvPr>
            <p:ph type="body" idx="1"/>
          </p:nvPr>
        </p:nvSpPr>
        <p:spPr>
          <a:xfrm>
            <a:off x="794657" y="1821375"/>
            <a:ext cx="4133850" cy="4243507"/>
          </a:xfrm>
        </p:spPr>
        <p:txBody>
          <a:bodyPr>
            <a:normAutofit lnSpcReduction="10000"/>
          </a:bodyPr>
          <a:lstStyle/>
          <a:p>
            <a:pPr>
              <a:lnSpc>
                <a:spcPct val="100000"/>
              </a:lnSpc>
              <a:spcBef>
                <a:spcPts val="0"/>
              </a:spcBef>
            </a:pPr>
            <a:r>
              <a:rPr lang="de-DE" sz="19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9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19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p>
          <a:p>
            <a:pPr marL="285750" indent="-285750">
              <a:lnSpc>
                <a:spcPct val="100000"/>
              </a:lnSpc>
              <a:spcBef>
                <a:spcPts val="0"/>
              </a:spcBef>
              <a:buFont typeface="Arial" panose="020B0604020202020204" pitchFamily="34" charset="0"/>
              <a:buChar char="•"/>
            </a:pPr>
            <a:endParaRPr lang="de-DE" sz="19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Flächenabkopplung Schulweg</a:t>
            </a:r>
          </a:p>
          <a:p>
            <a:pPr>
              <a:lnSpc>
                <a:spcPct val="100000"/>
              </a:lnSpc>
              <a:spcBef>
                <a:spcPts val="0"/>
              </a:spcBef>
            </a:pPr>
            <a:endPar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2000" kern="100" dirty="0" err="1">
                <a:solidFill>
                  <a:schemeClr val="tx1"/>
                </a:solidFill>
                <a:latin typeface="Arial" panose="020B0604020202020204" pitchFamily="34" charset="0"/>
                <a:ea typeface="Aptos" panose="020B0004020202020204" pitchFamily="34" charset="0"/>
                <a:cs typeface="Arial" panose="020B0604020202020204" pitchFamily="34" charset="0"/>
              </a:rPr>
              <a:t>Aufdimensionierung</a:t>
            </a:r>
            <a:r>
              <a:rPr lang="de-DE" sz="2000" kern="100" dirty="0">
                <a:solidFill>
                  <a:schemeClr val="tx1"/>
                </a:solidFill>
                <a:latin typeface="Arial" panose="020B0604020202020204" pitchFamily="34" charset="0"/>
                <a:ea typeface="Aptos" panose="020B0004020202020204" pitchFamily="34" charset="0"/>
                <a:cs typeface="Arial" panose="020B0604020202020204" pitchFamily="34" charset="0"/>
              </a:rPr>
              <a:t> (Rohrspeicher DN 1400) der Haltungen Waldenserstraße 22184-22186</a:t>
            </a:r>
          </a:p>
          <a:p>
            <a:pPr marL="285750" indent="-285750">
              <a:lnSpc>
                <a:spcPct val="100000"/>
              </a:lnSpc>
              <a:spcBef>
                <a:spcPts val="0"/>
              </a:spcBef>
              <a:buFont typeface="Arial" panose="020B0604020202020204" pitchFamily="34" charset="0"/>
              <a:buChar char="•"/>
            </a:pPr>
            <a:endParaRPr lang="de-DE" sz="19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Grafik 10">
            <a:extLst>
              <a:ext uri="{FF2B5EF4-FFF2-40B4-BE49-F238E27FC236}">
                <a16:creationId xmlns:a16="http://schemas.microsoft.com/office/drawing/2014/main" id="{4708C7B4-130E-AD12-6073-5BD6A574E66F}"/>
              </a:ext>
            </a:extLst>
          </p:cNvPr>
          <p:cNvPicPr>
            <a:picLocks noChangeAspect="1"/>
          </p:cNvPicPr>
          <p:nvPr/>
        </p:nvPicPr>
        <p:blipFill>
          <a:blip r:embed="rId4"/>
          <a:srcRect l="488" t="15700"/>
          <a:stretch/>
        </p:blipFill>
        <p:spPr>
          <a:xfrm>
            <a:off x="5142297" y="1262576"/>
            <a:ext cx="6211503" cy="2396025"/>
          </a:xfrm>
          <a:prstGeom prst="rect">
            <a:avLst/>
          </a:prstGeom>
          <a:ln>
            <a:solidFill>
              <a:schemeClr val="tx1"/>
            </a:solidFill>
          </a:ln>
        </p:spPr>
      </p:pic>
      <p:pic>
        <p:nvPicPr>
          <p:cNvPr id="13" name="Grafik 12" descr="Ein Bild, das Reihe, Diagramm, parallel, Steigung enthält.&#10;&#10;KI-generierte Inhalte können fehlerhaft sein.">
            <a:extLst>
              <a:ext uri="{FF2B5EF4-FFF2-40B4-BE49-F238E27FC236}">
                <a16:creationId xmlns:a16="http://schemas.microsoft.com/office/drawing/2014/main" id="{A2472508-C8F3-AF60-46DF-E51A03FC29EA}"/>
              </a:ext>
            </a:extLst>
          </p:cNvPr>
          <p:cNvPicPr>
            <a:picLocks noChangeAspect="1"/>
          </p:cNvPicPr>
          <p:nvPr/>
        </p:nvPicPr>
        <p:blipFill>
          <a:blip r:embed="rId5"/>
          <a:stretch>
            <a:fillRect/>
          </a:stretch>
        </p:blipFill>
        <p:spPr>
          <a:xfrm>
            <a:off x="5185840" y="3782285"/>
            <a:ext cx="6211503" cy="2036951"/>
          </a:xfrm>
          <a:prstGeom prst="rect">
            <a:avLst/>
          </a:prstGeom>
          <a:ln>
            <a:solidFill>
              <a:schemeClr val="tx1"/>
            </a:solidFill>
          </a:ln>
        </p:spPr>
      </p:pic>
    </p:spTree>
    <p:extLst>
      <p:ext uri="{BB962C8B-B14F-4D97-AF65-F5344CB8AC3E}">
        <p14:creationId xmlns:p14="http://schemas.microsoft.com/office/powerpoint/2010/main" val="411504603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0303FDB5-FC50-CDC5-9F8E-992547456EF9}"/>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89A6B2FC-1D2E-5773-23D8-5ACA7B2B283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5FA53FEE-31B0-D309-1D0F-B98F46CC833C}"/>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62CE5204-54BF-1C2A-D340-74434C586AF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211CF211-C9D4-37A1-7ECB-AF712606D183}"/>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8812696C-E19E-EF81-BCDF-0A107D05007E}"/>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03C013B9-B6A6-BA9C-B6CC-449CBED72D11}"/>
              </a:ext>
            </a:extLst>
          </p:cNvPr>
          <p:cNvSpPr>
            <a:spLocks noGrp="1"/>
          </p:cNvSpPr>
          <p:nvPr>
            <p:ph type="title"/>
          </p:nvPr>
        </p:nvSpPr>
        <p:spPr>
          <a:xfrm>
            <a:off x="794657" y="1262576"/>
            <a:ext cx="2434318" cy="558799"/>
          </a:xfrm>
        </p:spPr>
        <p:txBody>
          <a:bodyPr>
            <a:normAutofit fontScale="90000"/>
          </a:bodyPr>
          <a:lstStyle/>
          <a:p>
            <a:r>
              <a:rPr lang="de-DE" sz="4000" b="1" dirty="0">
                <a:latin typeface="Arial" panose="020B0604020202020204" pitchFamily="34" charset="0"/>
                <a:ea typeface="+mn-ea"/>
                <a:cs typeface="Arial" panose="020B0604020202020204" pitchFamily="34" charset="0"/>
              </a:rPr>
              <a:t>RL 7.12</a:t>
            </a:r>
          </a:p>
        </p:txBody>
      </p:sp>
      <p:sp>
        <p:nvSpPr>
          <p:cNvPr id="7" name="Fußzeilenplatzhalter 6">
            <a:extLst>
              <a:ext uri="{FF2B5EF4-FFF2-40B4-BE49-F238E27FC236}">
                <a16:creationId xmlns:a16="http://schemas.microsoft.com/office/drawing/2014/main" id="{71DBA8A7-8722-4403-B090-4C34BBADDA4A}"/>
              </a:ext>
            </a:extLst>
          </p:cNvPr>
          <p:cNvSpPr>
            <a:spLocks noGrp="1"/>
          </p:cNvSpPr>
          <p:nvPr>
            <p:ph type="ftr" sz="quarter" idx="11"/>
          </p:nvPr>
        </p:nvSpPr>
        <p:spPr/>
        <p:txBody>
          <a:bodyPr/>
          <a:lstStyle/>
          <a:p>
            <a:fld id="{3C5B84EB-DF59-4A10-8BCA-EACFE6695D4A}" type="slidenum">
              <a:rPr lang="de-DE" smtClean="0"/>
              <a:t>17</a:t>
            </a:fld>
            <a:endParaRPr lang="de-DE" dirty="0"/>
          </a:p>
        </p:txBody>
      </p:sp>
      <p:sp>
        <p:nvSpPr>
          <p:cNvPr id="9" name="Foliennummernplatzhalter 8">
            <a:extLst>
              <a:ext uri="{FF2B5EF4-FFF2-40B4-BE49-F238E27FC236}">
                <a16:creationId xmlns:a16="http://schemas.microsoft.com/office/drawing/2014/main" id="{3505B241-A955-179C-3D4A-00F98922E01B}"/>
              </a:ext>
            </a:extLst>
          </p:cNvPr>
          <p:cNvSpPr>
            <a:spLocks noGrp="1"/>
          </p:cNvSpPr>
          <p:nvPr>
            <p:ph type="sldNum" sz="quarter" idx="12"/>
          </p:nvPr>
        </p:nvSpPr>
        <p:spPr/>
        <p:txBody>
          <a:bodyPr/>
          <a:lstStyle/>
          <a:p>
            <a:fld id="{9A82F7E0-BF9B-4A5D-BD2F-345D4470C16B}" type="slidenum">
              <a:rPr lang="de-DE" smtClean="0"/>
              <a:t>17</a:t>
            </a:fld>
            <a:endParaRPr lang="de-DE"/>
          </a:p>
        </p:txBody>
      </p:sp>
      <p:sp>
        <p:nvSpPr>
          <p:cNvPr id="12" name="Textplatzhalter 11">
            <a:extLst>
              <a:ext uri="{FF2B5EF4-FFF2-40B4-BE49-F238E27FC236}">
                <a16:creationId xmlns:a16="http://schemas.microsoft.com/office/drawing/2014/main" id="{81F446E0-1F3F-F22F-F690-F1A94A5CB75A}"/>
              </a:ext>
            </a:extLst>
          </p:cNvPr>
          <p:cNvSpPr>
            <a:spLocks noGrp="1"/>
          </p:cNvSpPr>
          <p:nvPr>
            <p:ph type="body" idx="1"/>
          </p:nvPr>
        </p:nvSpPr>
        <p:spPr>
          <a:xfrm>
            <a:off x="794657" y="1821375"/>
            <a:ext cx="4133850" cy="4243507"/>
          </a:xfrm>
        </p:spPr>
        <p:txBody>
          <a:bodyPr>
            <a:normAutofit fontScale="85000" lnSpcReduction="20000"/>
          </a:bodyPr>
          <a:lstStyle/>
          <a:p>
            <a:pPr>
              <a:lnSpc>
                <a:spcPct val="100000"/>
              </a:lnSpc>
              <a:spcBef>
                <a:spcPts val="0"/>
              </a:spcBef>
            </a:pPr>
            <a:r>
              <a:rPr lang="de-DE" sz="19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Geplante Maßnahmen:</a:t>
            </a:r>
          </a:p>
          <a:p>
            <a:pPr>
              <a:lnSpc>
                <a:spcPct val="100000"/>
              </a:lnSpc>
              <a:spcBef>
                <a:spcPts val="0"/>
              </a:spcBef>
            </a:pPr>
            <a:endParaRPr lang="de-DE" sz="19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 22204 </a:t>
            </a:r>
            <a:b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500 auf DN 600</a:t>
            </a:r>
            <a:b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endParaRPr lang="de-DE" sz="2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Auswechslung Haltungen </a:t>
            </a:r>
            <a:b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22212-22214 </a:t>
            </a:r>
            <a:b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br>
            <a: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von DN 300 auf DN 500</a:t>
            </a:r>
          </a:p>
          <a:p>
            <a:pPr marL="285750" indent="-285750">
              <a:lnSpc>
                <a:spcPct val="100000"/>
              </a:lnSpc>
              <a:spcBef>
                <a:spcPts val="0"/>
              </a:spcBef>
              <a:buFont typeface="Arial" panose="020B0604020202020204" pitchFamily="34" charset="0"/>
              <a:buChar char="•"/>
            </a:pPr>
            <a:endParaRPr lang="de-DE" sz="21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Flächenabkopplung Schulweg</a:t>
            </a:r>
          </a:p>
          <a:p>
            <a:pPr>
              <a:lnSpc>
                <a:spcPct val="100000"/>
              </a:lnSpc>
              <a:spcBef>
                <a:spcPts val="0"/>
              </a:spcBef>
            </a:pPr>
            <a:endParaRPr lang="de-DE" sz="21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de-DE" sz="2100" kern="100" dirty="0" err="1">
                <a:solidFill>
                  <a:schemeClr val="tx1"/>
                </a:solidFill>
                <a:latin typeface="Arial" panose="020B0604020202020204" pitchFamily="34" charset="0"/>
                <a:ea typeface="Aptos" panose="020B0004020202020204" pitchFamily="34" charset="0"/>
                <a:cs typeface="Arial" panose="020B0604020202020204" pitchFamily="34" charset="0"/>
              </a:rPr>
              <a:t>Aufdimensionierung</a:t>
            </a:r>
            <a:r>
              <a:rPr lang="de-DE" sz="2100" kern="100" dirty="0">
                <a:solidFill>
                  <a:schemeClr val="tx1"/>
                </a:solidFill>
                <a:latin typeface="Arial" panose="020B0604020202020204" pitchFamily="34" charset="0"/>
                <a:ea typeface="Aptos" panose="020B0004020202020204" pitchFamily="34" charset="0"/>
                <a:cs typeface="Arial" panose="020B0604020202020204" pitchFamily="34" charset="0"/>
              </a:rPr>
              <a:t> (Rohrspeicher DN 1400) der Haltungen 22184-22186 Waldenserstraße, DN 500</a:t>
            </a:r>
          </a:p>
          <a:p>
            <a:pPr marL="285750" indent="-285750">
              <a:lnSpc>
                <a:spcPct val="100000"/>
              </a:lnSpc>
              <a:spcBef>
                <a:spcPts val="0"/>
              </a:spcBef>
              <a:buFont typeface="Arial" panose="020B0604020202020204" pitchFamily="34" charset="0"/>
              <a:buChar char="•"/>
            </a:pPr>
            <a:endParaRPr lang="de-DE" sz="2100" kern="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de-DE" sz="2100" kern="100" dirty="0">
                <a:solidFill>
                  <a:schemeClr val="tx1"/>
                </a:solidFill>
                <a:latin typeface="Arial" panose="020B0604020202020204" pitchFamily="34" charset="0"/>
                <a:cs typeface="Arial" panose="020B0604020202020204" pitchFamily="34" charset="0"/>
              </a:rPr>
              <a:t>Auswechslung der Haltungen 22179 – 22183 in der Weststraße von DN 400 auf DN 500</a:t>
            </a:r>
          </a:p>
          <a:p>
            <a:pPr marL="285750" indent="-285750">
              <a:lnSpc>
                <a:spcPct val="100000"/>
              </a:lnSpc>
              <a:spcBef>
                <a:spcPts val="0"/>
              </a:spcBef>
              <a:buFont typeface="Arial" panose="020B0604020202020204" pitchFamily="34" charset="0"/>
              <a:buChar char="•"/>
            </a:pPr>
            <a:endParaRPr lang="de-DE" sz="2000" kern="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endParaRPr lang="de-DE" sz="1900" kern="1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endParaRPr lang="de-DE"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Grafik 13">
            <a:extLst>
              <a:ext uri="{FF2B5EF4-FFF2-40B4-BE49-F238E27FC236}">
                <a16:creationId xmlns:a16="http://schemas.microsoft.com/office/drawing/2014/main" id="{FF269AEE-4794-E771-CA4A-D819C20CF059}"/>
              </a:ext>
            </a:extLst>
          </p:cNvPr>
          <p:cNvPicPr>
            <a:picLocks noChangeAspect="1"/>
          </p:cNvPicPr>
          <p:nvPr/>
        </p:nvPicPr>
        <p:blipFill>
          <a:blip r:embed="rId4"/>
          <a:stretch>
            <a:fillRect/>
          </a:stretch>
        </p:blipFill>
        <p:spPr>
          <a:xfrm>
            <a:off x="4764505" y="1338776"/>
            <a:ext cx="6811478" cy="2166424"/>
          </a:xfrm>
          <a:prstGeom prst="rect">
            <a:avLst/>
          </a:prstGeom>
          <a:ln>
            <a:solidFill>
              <a:schemeClr val="tx1"/>
            </a:solidFill>
          </a:ln>
        </p:spPr>
      </p:pic>
      <p:pic>
        <p:nvPicPr>
          <p:cNvPr id="15" name="Grafik 14" descr="Ein Bild, das Reihe, Diagramm, parallel, Steigung enthält.&#10;&#10;KI-generierte Inhalte können fehlerhaft sein.">
            <a:extLst>
              <a:ext uri="{FF2B5EF4-FFF2-40B4-BE49-F238E27FC236}">
                <a16:creationId xmlns:a16="http://schemas.microsoft.com/office/drawing/2014/main" id="{CE02367A-C4F5-2481-56C3-0AEEA6DA7F9E}"/>
              </a:ext>
            </a:extLst>
          </p:cNvPr>
          <p:cNvPicPr>
            <a:picLocks noChangeAspect="1"/>
          </p:cNvPicPr>
          <p:nvPr/>
        </p:nvPicPr>
        <p:blipFill>
          <a:blip r:embed="rId5"/>
          <a:stretch>
            <a:fillRect/>
          </a:stretch>
        </p:blipFill>
        <p:spPr>
          <a:xfrm>
            <a:off x="4764504" y="3706188"/>
            <a:ext cx="6811478" cy="2233702"/>
          </a:xfrm>
          <a:prstGeom prst="rect">
            <a:avLst/>
          </a:prstGeom>
          <a:ln>
            <a:solidFill>
              <a:schemeClr val="tx1"/>
            </a:solidFill>
          </a:ln>
        </p:spPr>
      </p:pic>
    </p:spTree>
    <p:extLst>
      <p:ext uri="{BB962C8B-B14F-4D97-AF65-F5344CB8AC3E}">
        <p14:creationId xmlns:p14="http://schemas.microsoft.com/office/powerpoint/2010/main" val="297343148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1F94D2FF-12ED-FB56-1E93-E5E585B3046F}"/>
            </a:ext>
          </a:extLst>
        </p:cNvPr>
        <p:cNvGrpSpPr/>
        <p:nvPr/>
      </p:nvGrpSpPr>
      <p:grpSpPr>
        <a:xfrm>
          <a:off x="0" y="0"/>
          <a:ext cx="0" cy="0"/>
          <a:chOff x="0" y="0"/>
          <a:chExt cx="0" cy="0"/>
        </a:xfrm>
      </p:grpSpPr>
      <p:pic>
        <p:nvPicPr>
          <p:cNvPr id="14" name="Grafik 13">
            <a:extLst>
              <a:ext uri="{FF2B5EF4-FFF2-40B4-BE49-F238E27FC236}">
                <a16:creationId xmlns:a16="http://schemas.microsoft.com/office/drawing/2014/main" id="{AD789B14-01EA-5992-31FA-DC6D961B6AEF}"/>
              </a:ext>
            </a:extLst>
          </p:cNvPr>
          <p:cNvPicPr>
            <a:picLocks noChangeAspect="1"/>
          </p:cNvPicPr>
          <p:nvPr/>
        </p:nvPicPr>
        <p:blipFill>
          <a:blip r:embed="rId2"/>
          <a:stretch>
            <a:fillRect/>
          </a:stretch>
        </p:blipFill>
        <p:spPr>
          <a:xfrm>
            <a:off x="530378" y="1520887"/>
            <a:ext cx="11139108" cy="4546879"/>
          </a:xfrm>
          <a:prstGeom prst="rect">
            <a:avLst/>
          </a:prstGeom>
        </p:spPr>
      </p:pic>
      <p:cxnSp>
        <p:nvCxnSpPr>
          <p:cNvPr id="2" name="Gerade Verbindung 5">
            <a:extLst>
              <a:ext uri="{FF2B5EF4-FFF2-40B4-BE49-F238E27FC236}">
                <a16:creationId xmlns:a16="http://schemas.microsoft.com/office/drawing/2014/main" id="{0DDBC431-D3BB-B6D7-9341-D4D214F4CF5A}"/>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88215BF5-8CEC-4BC6-D139-52160350C220}"/>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38787E7A-9E8F-A9E4-F684-2BD4CCB2FFE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CBB36C92-D54C-70DD-9F82-39362E168DF5}"/>
              </a:ext>
            </a:extLst>
          </p:cNvPr>
          <p:cNvPicPr>
            <a:picLocks noChangeAspect="1"/>
          </p:cNvPicPr>
          <p:nvPr/>
        </p:nvPicPr>
        <p:blipFill>
          <a:blip r:embed="rId4">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3CDD691B-4EF9-3D68-C880-FEB8786B0AE1}"/>
              </a:ext>
            </a:extLst>
          </p:cNvPr>
          <p:cNvSpPr txBox="1"/>
          <p:nvPr/>
        </p:nvSpPr>
        <p:spPr>
          <a:xfrm>
            <a:off x="522514" y="6316305"/>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9E6D5148-B43C-C8DE-8A9A-7B0DFFB65BCB}"/>
              </a:ext>
            </a:extLst>
          </p:cNvPr>
          <p:cNvSpPr>
            <a:spLocks noGrp="1"/>
          </p:cNvSpPr>
          <p:nvPr>
            <p:ph type="title"/>
          </p:nvPr>
        </p:nvSpPr>
        <p:spPr>
          <a:xfrm>
            <a:off x="838200" y="1367400"/>
            <a:ext cx="10515600" cy="558799"/>
          </a:xfrm>
        </p:spPr>
        <p:txBody>
          <a:bodyPr>
            <a:noAutofit/>
          </a:bodyPr>
          <a:lstStyle/>
          <a:p>
            <a:pPr algn="ctr"/>
            <a:r>
              <a:rPr lang="de-DE" sz="3200" b="1" dirty="0">
                <a:latin typeface="Arial" panose="020B0604020202020204" pitchFamily="34" charset="0"/>
                <a:ea typeface="+mn-ea"/>
                <a:cs typeface="Arial" panose="020B0604020202020204" pitchFamily="34" charset="0"/>
              </a:rPr>
              <a:t>Darstellung aller Berechnungsvarianten</a:t>
            </a:r>
            <a:br>
              <a:rPr lang="de-DE" sz="3200" b="1" dirty="0">
                <a:latin typeface="Arial" panose="020B0604020202020204" pitchFamily="34" charset="0"/>
                <a:ea typeface="+mn-ea"/>
                <a:cs typeface="Arial" panose="020B0604020202020204" pitchFamily="34" charset="0"/>
              </a:rPr>
            </a:br>
            <a:r>
              <a:rPr lang="de-DE" sz="3200" b="1" dirty="0">
                <a:latin typeface="Arial" panose="020B0604020202020204" pitchFamily="34" charset="0"/>
                <a:ea typeface="+mn-ea"/>
                <a:cs typeface="Arial" panose="020B0604020202020204" pitchFamily="34" charset="0"/>
              </a:rPr>
              <a:t>im hydraulischen Längsschnitt</a:t>
            </a:r>
          </a:p>
        </p:txBody>
      </p:sp>
      <p:sp>
        <p:nvSpPr>
          <p:cNvPr id="7" name="Fußzeilenplatzhalter 6">
            <a:extLst>
              <a:ext uri="{FF2B5EF4-FFF2-40B4-BE49-F238E27FC236}">
                <a16:creationId xmlns:a16="http://schemas.microsoft.com/office/drawing/2014/main" id="{300B0109-F3D0-5DAF-3C3C-54F83D7465DA}"/>
              </a:ext>
            </a:extLst>
          </p:cNvPr>
          <p:cNvSpPr>
            <a:spLocks noGrp="1"/>
          </p:cNvSpPr>
          <p:nvPr>
            <p:ph type="ftr" sz="quarter" idx="11"/>
          </p:nvPr>
        </p:nvSpPr>
        <p:spPr/>
        <p:txBody>
          <a:bodyPr/>
          <a:lstStyle/>
          <a:p>
            <a:fld id="{3C5B84EB-DF59-4A10-8BCA-EACFE6695D4A}" type="slidenum">
              <a:rPr lang="de-DE" smtClean="0"/>
              <a:t>18</a:t>
            </a:fld>
            <a:endParaRPr lang="de-DE" dirty="0"/>
          </a:p>
        </p:txBody>
      </p:sp>
      <p:sp>
        <p:nvSpPr>
          <p:cNvPr id="9" name="Foliennummernplatzhalter 8">
            <a:extLst>
              <a:ext uri="{FF2B5EF4-FFF2-40B4-BE49-F238E27FC236}">
                <a16:creationId xmlns:a16="http://schemas.microsoft.com/office/drawing/2014/main" id="{C169FAF0-0FC6-28CF-5ED1-95EC0CF4CA83}"/>
              </a:ext>
            </a:extLst>
          </p:cNvPr>
          <p:cNvSpPr>
            <a:spLocks noGrp="1"/>
          </p:cNvSpPr>
          <p:nvPr>
            <p:ph type="sldNum" sz="quarter" idx="12"/>
          </p:nvPr>
        </p:nvSpPr>
        <p:spPr/>
        <p:txBody>
          <a:bodyPr/>
          <a:lstStyle/>
          <a:p>
            <a:fld id="{9A82F7E0-BF9B-4A5D-BD2F-345D4470C16B}" type="slidenum">
              <a:rPr lang="de-DE" smtClean="0"/>
              <a:t>18</a:t>
            </a:fld>
            <a:endParaRPr lang="de-DE"/>
          </a:p>
        </p:txBody>
      </p:sp>
    </p:spTree>
    <p:extLst>
      <p:ext uri="{BB962C8B-B14F-4D97-AF65-F5344CB8AC3E}">
        <p14:creationId xmlns:p14="http://schemas.microsoft.com/office/powerpoint/2010/main" val="356532449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1D2F239A-3A2D-48E8-F644-EA83B8609080}"/>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8C16DE62-413E-88F8-B609-DB613D44BECA}"/>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C83256C8-42ED-543F-C768-43D4C7766E35}"/>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A47ED3A2-AF56-3029-644D-D0D0BDD8CCF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513FF18D-3D04-B6B1-D24A-793B7A3786B2}"/>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0D185DEF-862F-763A-96AF-E94415A29C4A}"/>
              </a:ext>
            </a:extLst>
          </p:cNvPr>
          <p:cNvSpPr txBox="1"/>
          <p:nvPr/>
        </p:nvSpPr>
        <p:spPr>
          <a:xfrm>
            <a:off x="530378" y="6315568"/>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91B3F52A-1013-651B-751B-3886197035B9}"/>
              </a:ext>
            </a:extLst>
          </p:cNvPr>
          <p:cNvSpPr>
            <a:spLocks noGrp="1"/>
          </p:cNvSpPr>
          <p:nvPr>
            <p:ph type="title"/>
          </p:nvPr>
        </p:nvSpPr>
        <p:spPr>
          <a:xfrm>
            <a:off x="838200" y="1386918"/>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Empfohlene Variante</a:t>
            </a:r>
          </a:p>
        </p:txBody>
      </p:sp>
      <p:sp>
        <p:nvSpPr>
          <p:cNvPr id="7" name="Fußzeilenplatzhalter 6">
            <a:extLst>
              <a:ext uri="{FF2B5EF4-FFF2-40B4-BE49-F238E27FC236}">
                <a16:creationId xmlns:a16="http://schemas.microsoft.com/office/drawing/2014/main" id="{92DE2359-B59A-F8F0-A67E-346CFCC54EE1}"/>
              </a:ext>
            </a:extLst>
          </p:cNvPr>
          <p:cNvSpPr>
            <a:spLocks noGrp="1"/>
          </p:cNvSpPr>
          <p:nvPr>
            <p:ph type="ftr" sz="quarter" idx="11"/>
          </p:nvPr>
        </p:nvSpPr>
        <p:spPr/>
        <p:txBody>
          <a:bodyPr/>
          <a:lstStyle/>
          <a:p>
            <a:fld id="{3C5B84EB-DF59-4A10-8BCA-EACFE6695D4A}" type="slidenum">
              <a:rPr lang="de-DE" smtClean="0"/>
              <a:t>19</a:t>
            </a:fld>
            <a:endParaRPr lang="de-DE" dirty="0"/>
          </a:p>
        </p:txBody>
      </p:sp>
      <p:sp>
        <p:nvSpPr>
          <p:cNvPr id="9" name="Foliennummernplatzhalter 8">
            <a:extLst>
              <a:ext uri="{FF2B5EF4-FFF2-40B4-BE49-F238E27FC236}">
                <a16:creationId xmlns:a16="http://schemas.microsoft.com/office/drawing/2014/main" id="{B3FD3AFF-DBA5-7986-5BC0-943302EE8EFF}"/>
              </a:ext>
            </a:extLst>
          </p:cNvPr>
          <p:cNvSpPr>
            <a:spLocks noGrp="1"/>
          </p:cNvSpPr>
          <p:nvPr>
            <p:ph type="sldNum" sz="quarter" idx="12"/>
          </p:nvPr>
        </p:nvSpPr>
        <p:spPr/>
        <p:txBody>
          <a:bodyPr/>
          <a:lstStyle/>
          <a:p>
            <a:fld id="{9A82F7E0-BF9B-4A5D-BD2F-345D4470C16B}" type="slidenum">
              <a:rPr lang="de-DE" smtClean="0"/>
              <a:t>19</a:t>
            </a:fld>
            <a:endParaRPr lang="de-DE"/>
          </a:p>
        </p:txBody>
      </p:sp>
      <p:sp>
        <p:nvSpPr>
          <p:cNvPr id="13" name="Textplatzhalter 11">
            <a:extLst>
              <a:ext uri="{FF2B5EF4-FFF2-40B4-BE49-F238E27FC236}">
                <a16:creationId xmlns:a16="http://schemas.microsoft.com/office/drawing/2014/main" id="{873DC08C-8249-9A6E-668D-D3E9AD1663E3}"/>
              </a:ext>
            </a:extLst>
          </p:cNvPr>
          <p:cNvSpPr>
            <a:spLocks noGrp="1"/>
          </p:cNvSpPr>
          <p:nvPr>
            <p:ph type="body" idx="1"/>
          </p:nvPr>
        </p:nvSpPr>
        <p:spPr>
          <a:xfrm>
            <a:off x="1533624" y="2123739"/>
            <a:ext cx="9124751" cy="3332159"/>
          </a:xfrm>
        </p:spPr>
        <p:txBody>
          <a:bodyPr>
            <a:normAutofit fontScale="92500" lnSpcReduction="10000"/>
          </a:bodyPr>
          <a:lstStyle/>
          <a:p>
            <a:pPr>
              <a:lnSpc>
                <a:spcPct val="150000"/>
              </a:lnSpc>
              <a:spcBef>
                <a:spcPts val="0"/>
              </a:spcBef>
            </a:pPr>
            <a:r>
              <a:rPr lang="de-DE" sz="1900" dirty="0">
                <a:solidFill>
                  <a:schemeClr val="tx1"/>
                </a:solidFill>
                <a:latin typeface="Arial" panose="020B0604020202020204" pitchFamily="34" charset="0"/>
                <a:cs typeface="Arial" panose="020B0604020202020204" pitchFamily="34" charset="0"/>
              </a:rPr>
              <a:t>Empfohlen wird die Variante 7.10, da diese die hydraulisch optimale Lösung darstellt und der durch die ohnehin vorgesehene Straßenerneuerung entstehende Synergieeffekt genutzt werden sollte.</a:t>
            </a:r>
          </a:p>
          <a:p>
            <a:pPr>
              <a:lnSpc>
                <a:spcPct val="150000"/>
              </a:lnSpc>
              <a:spcBef>
                <a:spcPts val="0"/>
              </a:spcBef>
            </a:pPr>
            <a:r>
              <a:rPr lang="de-DE" sz="1900" dirty="0">
                <a:solidFill>
                  <a:schemeClr val="tx1"/>
                </a:solidFill>
                <a:latin typeface="Arial" panose="020B0604020202020204" pitchFamily="34" charset="0"/>
                <a:cs typeface="Arial" panose="020B0604020202020204" pitchFamily="34" charset="0"/>
              </a:rPr>
              <a:t>Da diese Variante eine Betrachtung und Optimierung von West- bis Wiesenstraße darstellt, sollte mit der Straßensanierung die Kanalauswechslungen in der </a:t>
            </a:r>
            <a:r>
              <a:rPr lang="de-DE" sz="1900" dirty="0" err="1">
                <a:solidFill>
                  <a:schemeClr val="tx1"/>
                </a:solidFill>
                <a:latin typeface="Arial" panose="020B0604020202020204" pitchFamily="34" charset="0"/>
                <a:cs typeface="Arial" panose="020B0604020202020204" pitchFamily="34" charset="0"/>
              </a:rPr>
              <a:t>Zabergäu</a:t>
            </a:r>
            <a:r>
              <a:rPr lang="de-DE" sz="1900" dirty="0">
                <a:solidFill>
                  <a:schemeClr val="tx1"/>
                </a:solidFill>
                <a:latin typeface="Arial" panose="020B0604020202020204" pitchFamily="34" charset="0"/>
                <a:cs typeface="Arial" panose="020B0604020202020204" pitchFamily="34" charset="0"/>
              </a:rPr>
              <a:t>- und Waldenserstraße  (von Schacht </a:t>
            </a:r>
            <a:r>
              <a:rPr lang="de-DE" sz="19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22184 bis 22189) </a:t>
            </a:r>
            <a:r>
              <a:rPr lang="de-DE" sz="1900" dirty="0">
                <a:solidFill>
                  <a:schemeClr val="tx1"/>
                </a:solidFill>
                <a:latin typeface="Arial" panose="020B0604020202020204" pitchFamily="34" charset="0"/>
                <a:cs typeface="Arial" panose="020B0604020202020204" pitchFamily="34" charset="0"/>
              </a:rPr>
              <a:t>im Zuge der Sanierung OD Nordhausen realisiert werden und die weiteren dargestellten Auswechslungen sukzessive.</a:t>
            </a:r>
          </a:p>
          <a:p>
            <a:pPr>
              <a:lnSpc>
                <a:spcPct val="150000"/>
              </a:lnSpc>
              <a:spcBef>
                <a:spcPts val="0"/>
              </a:spcBef>
            </a:pPr>
            <a:endParaRPr lang="de-DE"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87794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91EA21DC-176E-43A1-8245-B0E17BFDD32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FF03CD1E-C81C-42EE-AAC4-A2459D006BE6}"/>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8BECD7F-052B-41A8-91F7-2E6532399C3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16EA8DA-9C31-4ECB-9CCF-5274D674313D}"/>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D838040F-5AC0-45AB-A9EF-73E1C60E6E41}"/>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6634E307-EF11-4ACE-A6E5-8229FD595851}"/>
              </a:ext>
            </a:extLst>
          </p:cNvPr>
          <p:cNvSpPr>
            <a:spLocks noGrp="1"/>
          </p:cNvSpPr>
          <p:nvPr>
            <p:ph type="title"/>
          </p:nvPr>
        </p:nvSpPr>
        <p:spPr>
          <a:xfrm>
            <a:off x="751113" y="1364174"/>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Veranlassung</a:t>
            </a:r>
          </a:p>
        </p:txBody>
      </p:sp>
      <p:sp>
        <p:nvSpPr>
          <p:cNvPr id="11" name="Textplatzhalter 10">
            <a:extLst>
              <a:ext uri="{FF2B5EF4-FFF2-40B4-BE49-F238E27FC236}">
                <a16:creationId xmlns:a16="http://schemas.microsoft.com/office/drawing/2014/main" id="{443CF557-526F-A1C1-2DB8-AE7739713C53}"/>
              </a:ext>
            </a:extLst>
          </p:cNvPr>
          <p:cNvSpPr>
            <a:spLocks noGrp="1"/>
          </p:cNvSpPr>
          <p:nvPr>
            <p:ph type="body" idx="1"/>
          </p:nvPr>
        </p:nvSpPr>
        <p:spPr>
          <a:xfrm>
            <a:off x="844485" y="2129407"/>
            <a:ext cx="10515600" cy="3644007"/>
          </a:xfrm>
        </p:spPr>
        <p:txBody>
          <a:bodyPr>
            <a:normAutofit/>
          </a:bodyPr>
          <a:lstStyle/>
          <a:p>
            <a:pPr>
              <a:lnSpc>
                <a:spcPct val="100000"/>
              </a:lnSpc>
              <a:spcBef>
                <a:spcPts val="0"/>
              </a:spcBef>
              <a:buNone/>
            </a:pPr>
            <a:r>
              <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Geplante Maßnahme:</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808038" indent="-285750">
              <a:lnSpc>
                <a:spcPct val="100000"/>
              </a:lnSpc>
              <a:spcBef>
                <a:spcPts val="0"/>
              </a:spcBef>
              <a:buFont typeface="Arial" panose="020B0604020202020204" pitchFamily="34" charset="0"/>
              <a:buChar char="•"/>
            </a:pP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Sanierung der OD Nordhausen (</a:t>
            </a:r>
            <a:r>
              <a:rPr lang="de-DE"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Zabergäustraße</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und Waldenser Straße)</a:t>
            </a:r>
          </a:p>
          <a:p>
            <a:pPr>
              <a:lnSpc>
                <a:spcPct val="100000"/>
              </a:lnSpc>
              <a:spcBef>
                <a:spcPts val="0"/>
              </a:spcBef>
              <a:buNone/>
            </a:pP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69875">
              <a:lnSpc>
                <a:spcPct val="100000"/>
              </a:lnSpc>
              <a:spcBef>
                <a:spcPts val="0"/>
              </a:spcBef>
              <a:buNone/>
            </a:pPr>
            <a:r>
              <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 diesem Zuge:</a:t>
            </a:r>
          </a:p>
          <a:p>
            <a:pPr marL="825500" indent="-285750">
              <a:lnSpc>
                <a:spcPct val="100000"/>
              </a:lnSpc>
              <a:spcBef>
                <a:spcPts val="0"/>
              </a:spcBef>
              <a:buFont typeface="Arial" panose="020B0604020202020204" pitchFamily="34" charset="0"/>
              <a:buChar char="•"/>
            </a:pP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Hydraulische Optimierung der</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dort vorhandenen Mischwasserkanäle </a:t>
            </a: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durch </a:t>
            </a: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Realisierung der</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bereits im AKP Nordhausen 2011 vorgesehenen Kanalauswechselungen. </a:t>
            </a:r>
          </a:p>
          <a:p>
            <a:pPr>
              <a:lnSpc>
                <a:spcPct val="100000"/>
              </a:lnSpc>
              <a:spcBef>
                <a:spcPts val="0"/>
              </a:spcBef>
              <a:buNone/>
            </a:pPr>
            <a:endPar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539750">
              <a:lnSpc>
                <a:spcPct val="100000"/>
              </a:lnSpc>
              <a:spcBef>
                <a:spcPts val="0"/>
              </a:spcBef>
            </a:pPr>
            <a:endPar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7" name="Fußzeilenplatzhalter 6">
            <a:extLst>
              <a:ext uri="{FF2B5EF4-FFF2-40B4-BE49-F238E27FC236}">
                <a16:creationId xmlns:a16="http://schemas.microsoft.com/office/drawing/2014/main" id="{3E1D1C18-7C6E-21CE-6DF2-6C4DB93E1079}"/>
              </a:ext>
            </a:extLst>
          </p:cNvPr>
          <p:cNvSpPr>
            <a:spLocks noGrp="1"/>
          </p:cNvSpPr>
          <p:nvPr>
            <p:ph type="ftr" sz="quarter" idx="11"/>
          </p:nvPr>
        </p:nvSpPr>
        <p:spPr/>
        <p:txBody>
          <a:bodyPr/>
          <a:lstStyle/>
          <a:p>
            <a:fld id="{3C5B84EB-DF59-4A10-8BCA-EACFE6695D4A}" type="slidenum">
              <a:rPr lang="de-DE" smtClean="0"/>
              <a:t>2</a:t>
            </a:fld>
            <a:endParaRPr lang="de-DE" dirty="0"/>
          </a:p>
        </p:txBody>
      </p:sp>
      <p:sp>
        <p:nvSpPr>
          <p:cNvPr id="9" name="Foliennummernplatzhalter 8">
            <a:extLst>
              <a:ext uri="{FF2B5EF4-FFF2-40B4-BE49-F238E27FC236}">
                <a16:creationId xmlns:a16="http://schemas.microsoft.com/office/drawing/2014/main" id="{B9CAE46B-A40C-D493-A97B-AF40A227B994}"/>
              </a:ext>
            </a:extLst>
          </p:cNvPr>
          <p:cNvSpPr>
            <a:spLocks noGrp="1"/>
          </p:cNvSpPr>
          <p:nvPr>
            <p:ph type="sldNum" sz="quarter" idx="12"/>
          </p:nvPr>
        </p:nvSpPr>
        <p:spPr/>
        <p:txBody>
          <a:bodyPr/>
          <a:lstStyle/>
          <a:p>
            <a:fld id="{9A82F7E0-BF9B-4A5D-BD2F-345D4470C16B}" type="slidenum">
              <a:rPr lang="de-DE" smtClean="0"/>
              <a:t>2</a:t>
            </a:fld>
            <a:endParaRPr lang="de-DE"/>
          </a:p>
        </p:txBody>
      </p:sp>
    </p:spTree>
    <p:extLst>
      <p:ext uri="{BB962C8B-B14F-4D97-AF65-F5344CB8AC3E}">
        <p14:creationId xmlns:p14="http://schemas.microsoft.com/office/powerpoint/2010/main" val="313065643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2636FD49-B00A-CBE1-F9C6-C8F200B20B44}"/>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EE2E6A6C-D159-9258-4A3F-92459A33EDE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C67BA553-681B-9342-31FA-4197994D767F}"/>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4C0E001E-8FC0-057A-A3EF-9E9BA963778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4E1BD876-B495-6AAF-A9FD-D682DF34214E}"/>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F65383AC-B8F3-2F40-32F4-8F457E84BD77}"/>
              </a:ext>
            </a:extLst>
          </p:cNvPr>
          <p:cNvSpPr txBox="1"/>
          <p:nvPr/>
        </p:nvSpPr>
        <p:spPr>
          <a:xfrm>
            <a:off x="530378" y="6315568"/>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0D1B3708-45D1-E047-E49E-750C5DB9F170}"/>
              </a:ext>
            </a:extLst>
          </p:cNvPr>
          <p:cNvSpPr>
            <a:spLocks noGrp="1"/>
          </p:cNvSpPr>
          <p:nvPr>
            <p:ph type="title"/>
          </p:nvPr>
        </p:nvSpPr>
        <p:spPr>
          <a:xfrm>
            <a:off x="838200" y="1184483"/>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Kosten</a:t>
            </a:r>
          </a:p>
        </p:txBody>
      </p:sp>
      <p:sp>
        <p:nvSpPr>
          <p:cNvPr id="7" name="Fußzeilenplatzhalter 6">
            <a:extLst>
              <a:ext uri="{FF2B5EF4-FFF2-40B4-BE49-F238E27FC236}">
                <a16:creationId xmlns:a16="http://schemas.microsoft.com/office/drawing/2014/main" id="{83247C35-E9E2-8B30-0951-B48E92E48316}"/>
              </a:ext>
            </a:extLst>
          </p:cNvPr>
          <p:cNvSpPr>
            <a:spLocks noGrp="1"/>
          </p:cNvSpPr>
          <p:nvPr>
            <p:ph type="ftr" sz="quarter" idx="11"/>
          </p:nvPr>
        </p:nvSpPr>
        <p:spPr/>
        <p:txBody>
          <a:bodyPr/>
          <a:lstStyle/>
          <a:p>
            <a:fld id="{3C5B84EB-DF59-4A10-8BCA-EACFE6695D4A}" type="slidenum">
              <a:rPr lang="de-DE" smtClean="0"/>
              <a:t>20</a:t>
            </a:fld>
            <a:endParaRPr lang="de-DE" dirty="0"/>
          </a:p>
        </p:txBody>
      </p:sp>
      <p:sp>
        <p:nvSpPr>
          <p:cNvPr id="9" name="Foliennummernplatzhalter 8">
            <a:extLst>
              <a:ext uri="{FF2B5EF4-FFF2-40B4-BE49-F238E27FC236}">
                <a16:creationId xmlns:a16="http://schemas.microsoft.com/office/drawing/2014/main" id="{8E6255CD-0913-6D83-75F2-76FE5CF9363F}"/>
              </a:ext>
            </a:extLst>
          </p:cNvPr>
          <p:cNvSpPr>
            <a:spLocks noGrp="1"/>
          </p:cNvSpPr>
          <p:nvPr>
            <p:ph type="sldNum" sz="quarter" idx="12"/>
          </p:nvPr>
        </p:nvSpPr>
        <p:spPr/>
        <p:txBody>
          <a:bodyPr/>
          <a:lstStyle/>
          <a:p>
            <a:fld id="{9A82F7E0-BF9B-4A5D-BD2F-345D4470C16B}" type="slidenum">
              <a:rPr lang="de-DE" smtClean="0"/>
              <a:t>20</a:t>
            </a:fld>
            <a:endParaRPr lang="de-DE"/>
          </a:p>
        </p:txBody>
      </p:sp>
      <p:sp>
        <p:nvSpPr>
          <p:cNvPr id="13" name="Textplatzhalter 11">
            <a:extLst>
              <a:ext uri="{FF2B5EF4-FFF2-40B4-BE49-F238E27FC236}">
                <a16:creationId xmlns:a16="http://schemas.microsoft.com/office/drawing/2014/main" id="{37184143-7C04-FC3A-8BAB-862C9469DAB4}"/>
              </a:ext>
            </a:extLst>
          </p:cNvPr>
          <p:cNvSpPr>
            <a:spLocks noGrp="1"/>
          </p:cNvSpPr>
          <p:nvPr>
            <p:ph type="body" idx="1"/>
          </p:nvPr>
        </p:nvSpPr>
        <p:spPr>
          <a:xfrm>
            <a:off x="530378" y="1739262"/>
            <a:ext cx="11059886" cy="639415"/>
          </a:xfrm>
        </p:spPr>
        <p:txBody>
          <a:bodyPr>
            <a:normAutofit lnSpcReduction="10000"/>
          </a:bodyPr>
          <a:lstStyle/>
          <a:p>
            <a:r>
              <a:rPr lang="de-DE" sz="1400" dirty="0">
                <a:solidFill>
                  <a:schemeClr val="tx1"/>
                </a:solidFill>
                <a:latin typeface="Arial" panose="020B0604020202020204" pitchFamily="34" charset="0"/>
                <a:cs typeface="Arial" panose="020B0604020202020204" pitchFamily="34" charset="0"/>
              </a:rPr>
              <a:t>Die Kosten beinhalten die Auswechslung des vorhandenen Mischwasserkanals DN 500 in DN 800 (rd. 245 m) in der Waldenserstraße bis Straßenplanum. Die Kosten für die Auswechslungen in der </a:t>
            </a:r>
            <a:r>
              <a:rPr lang="de-DE" sz="1400" dirty="0" err="1">
                <a:solidFill>
                  <a:schemeClr val="tx1"/>
                </a:solidFill>
                <a:latin typeface="Arial" panose="020B0604020202020204" pitchFamily="34" charset="0"/>
                <a:cs typeface="Arial" panose="020B0604020202020204" pitchFamily="34" charset="0"/>
              </a:rPr>
              <a:t>Zabergäustraße</a:t>
            </a:r>
            <a:r>
              <a:rPr lang="de-DE" sz="1400" dirty="0">
                <a:solidFill>
                  <a:schemeClr val="tx1"/>
                </a:solidFill>
                <a:latin typeface="Arial" panose="020B0604020202020204" pitchFamily="34" charset="0"/>
                <a:cs typeface="Arial" panose="020B0604020202020204" pitchFamily="34" charset="0"/>
              </a:rPr>
              <a:t> sowie Hausanschlüsse wurden nicht berücksichtigt, da diese in der Maßnahme Sanierung OD Nordhausen bereits vorgesehen und enthalten sind.</a:t>
            </a:r>
          </a:p>
        </p:txBody>
      </p:sp>
      <p:pic>
        <p:nvPicPr>
          <p:cNvPr id="12" name="Grafik 11">
            <a:extLst>
              <a:ext uri="{FF2B5EF4-FFF2-40B4-BE49-F238E27FC236}">
                <a16:creationId xmlns:a16="http://schemas.microsoft.com/office/drawing/2014/main" id="{F50CBD9D-DDF8-E74B-9B87-E6B60E1826C3}"/>
              </a:ext>
            </a:extLst>
          </p:cNvPr>
          <p:cNvPicPr>
            <a:picLocks noChangeAspect="1"/>
          </p:cNvPicPr>
          <p:nvPr/>
        </p:nvPicPr>
        <p:blipFill>
          <a:blip r:embed="rId4"/>
          <a:stretch>
            <a:fillRect/>
          </a:stretch>
        </p:blipFill>
        <p:spPr>
          <a:xfrm>
            <a:off x="2499136" y="2419459"/>
            <a:ext cx="7106642" cy="3162741"/>
          </a:xfrm>
          <a:prstGeom prst="rect">
            <a:avLst/>
          </a:prstGeom>
        </p:spPr>
      </p:pic>
    </p:spTree>
    <p:extLst>
      <p:ext uri="{BB962C8B-B14F-4D97-AF65-F5344CB8AC3E}">
        <p14:creationId xmlns:p14="http://schemas.microsoft.com/office/powerpoint/2010/main" val="310250646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91EA21DC-176E-43A1-8245-B0E17BFDD32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FF03CD1E-C81C-42EE-AAC4-A2459D006BE6}"/>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8BECD7F-052B-41A8-91F7-2E6532399C3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16EA8DA-9C31-4ECB-9CCF-5274D674313D}"/>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D838040F-5AC0-45AB-A9EF-73E1C60E6E41}"/>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6634E307-EF11-4ACE-A6E5-8229FD595851}"/>
              </a:ext>
            </a:extLst>
          </p:cNvPr>
          <p:cNvSpPr>
            <a:spLocks noGrp="1"/>
          </p:cNvSpPr>
          <p:nvPr>
            <p:ph type="title" idx="4294967295"/>
          </p:nvPr>
        </p:nvSpPr>
        <p:spPr>
          <a:xfrm>
            <a:off x="751113" y="2456267"/>
            <a:ext cx="10515600" cy="1022681"/>
          </a:xfrm>
        </p:spPr>
        <p:txBody>
          <a:bodyPr>
            <a:normAutofit/>
          </a:bodyPr>
          <a:lstStyle/>
          <a:p>
            <a:pPr algn="ctr"/>
            <a:r>
              <a:rPr lang="de-DE" b="1" dirty="0">
                <a:latin typeface="Arial" panose="020B0604020202020204" pitchFamily="34" charset="0"/>
                <a:ea typeface="+mn-ea"/>
                <a:cs typeface="Arial" panose="020B0604020202020204" pitchFamily="34" charset="0"/>
              </a:rPr>
              <a:t>Danke für Ihre Aufmerksamkeit!</a:t>
            </a:r>
          </a:p>
        </p:txBody>
      </p:sp>
      <p:sp>
        <p:nvSpPr>
          <p:cNvPr id="7" name="Fußzeilenplatzhalter 6">
            <a:extLst>
              <a:ext uri="{FF2B5EF4-FFF2-40B4-BE49-F238E27FC236}">
                <a16:creationId xmlns:a16="http://schemas.microsoft.com/office/drawing/2014/main" id="{196CE3F1-9C62-6442-C239-0109320B51E2}"/>
              </a:ext>
            </a:extLst>
          </p:cNvPr>
          <p:cNvSpPr>
            <a:spLocks noGrp="1"/>
          </p:cNvSpPr>
          <p:nvPr>
            <p:ph type="ftr" sz="quarter" idx="11"/>
          </p:nvPr>
        </p:nvSpPr>
        <p:spPr/>
        <p:txBody>
          <a:bodyPr/>
          <a:lstStyle/>
          <a:p>
            <a:fld id="{1E564D1F-C6D8-40FA-8B9F-EBB1BB369FBE}" type="slidenum">
              <a:rPr lang="de-DE" smtClean="0"/>
              <a:t>21</a:t>
            </a:fld>
            <a:endParaRPr lang="de-DE" dirty="0"/>
          </a:p>
        </p:txBody>
      </p:sp>
      <p:sp>
        <p:nvSpPr>
          <p:cNvPr id="9" name="Foliennummernplatzhalter 8">
            <a:extLst>
              <a:ext uri="{FF2B5EF4-FFF2-40B4-BE49-F238E27FC236}">
                <a16:creationId xmlns:a16="http://schemas.microsoft.com/office/drawing/2014/main" id="{411DC8FC-8AD0-CA13-E050-4BE260611C80}"/>
              </a:ext>
            </a:extLst>
          </p:cNvPr>
          <p:cNvSpPr>
            <a:spLocks noGrp="1"/>
          </p:cNvSpPr>
          <p:nvPr>
            <p:ph type="sldNum" sz="quarter" idx="12"/>
          </p:nvPr>
        </p:nvSpPr>
        <p:spPr/>
        <p:txBody>
          <a:bodyPr/>
          <a:lstStyle/>
          <a:p>
            <a:fld id="{9A82F7E0-BF9B-4A5D-BD2F-345D4470C16B}" type="slidenum">
              <a:rPr lang="de-DE" smtClean="0"/>
              <a:t>21</a:t>
            </a:fld>
            <a:endParaRPr lang="de-DE"/>
          </a:p>
        </p:txBody>
      </p:sp>
    </p:spTree>
    <p:extLst>
      <p:ext uri="{BB962C8B-B14F-4D97-AF65-F5344CB8AC3E}">
        <p14:creationId xmlns:p14="http://schemas.microsoft.com/office/powerpoint/2010/main" val="387028655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3D251694-4FD0-3FDD-DB45-940C43488AA8}"/>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735AF337-4336-ABFE-4532-51D3E631059A}"/>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E1C3F29E-C0A8-8471-9D24-AB32D795DB11}"/>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40677D90-7A58-6A38-4E82-BF941929E26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43D4D820-F162-44B2-5180-E2EBEB3872BB}"/>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C4D8FA6C-342A-A823-085B-34B0B365A696}"/>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D97956EA-17A3-87A5-2AA3-02065717FE5D}"/>
              </a:ext>
            </a:extLst>
          </p:cNvPr>
          <p:cNvSpPr>
            <a:spLocks noGrp="1"/>
          </p:cNvSpPr>
          <p:nvPr>
            <p:ph type="title"/>
          </p:nvPr>
        </p:nvSpPr>
        <p:spPr>
          <a:xfrm>
            <a:off x="751113" y="1120353"/>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Veranlassung</a:t>
            </a:r>
          </a:p>
        </p:txBody>
      </p:sp>
      <p:sp>
        <p:nvSpPr>
          <p:cNvPr id="11" name="Textplatzhalter 10">
            <a:extLst>
              <a:ext uri="{FF2B5EF4-FFF2-40B4-BE49-F238E27FC236}">
                <a16:creationId xmlns:a16="http://schemas.microsoft.com/office/drawing/2014/main" id="{BF931AC7-6EEE-D34D-F344-4368F4734839}"/>
              </a:ext>
            </a:extLst>
          </p:cNvPr>
          <p:cNvSpPr>
            <a:spLocks noGrp="1"/>
          </p:cNvSpPr>
          <p:nvPr>
            <p:ph type="body" idx="1"/>
          </p:nvPr>
        </p:nvSpPr>
        <p:spPr>
          <a:xfrm>
            <a:off x="838200" y="1708930"/>
            <a:ext cx="4831080" cy="4211093"/>
          </a:xfrm>
        </p:spPr>
        <p:txBody>
          <a:bodyPr>
            <a:normAutofit/>
          </a:bodyPr>
          <a:lstStyle/>
          <a:p>
            <a:pPr>
              <a:lnSpc>
                <a:spcPct val="100000"/>
              </a:lnSpc>
              <a:spcBef>
                <a:spcPts val="0"/>
              </a:spcBef>
              <a:buNone/>
            </a:pPr>
            <a:r>
              <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Aktuell gültiger AKP Nordhausen 2011:</a:t>
            </a:r>
            <a:br>
              <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endPar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55600" indent="-355600">
              <a:lnSpc>
                <a:spcPct val="100000"/>
              </a:lnSpc>
              <a:spcBef>
                <a:spcPts val="0"/>
              </a:spcBef>
              <a:buFont typeface="Arial" panose="020B0604020202020204" pitchFamily="34" charset="0"/>
              <a:buChar char="•"/>
            </a:pP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z</a:t>
            </a:r>
            <a:r>
              <a:rPr lang="de-DE" sz="1800" dirty="0">
                <a:solidFill>
                  <a:schemeClr val="tx1"/>
                </a:solidFill>
                <a:latin typeface="Arial" panose="020B0604020202020204" pitchFamily="34" charset="0"/>
                <a:cs typeface="Times New Roman" panose="02020603050405020304" pitchFamily="18" charset="0"/>
              </a:rPr>
              <a:t>wischenzeitlich</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aktualisierte Regenreihen (KOSTRA DWD 2000 </a:t>
            </a:r>
            <a:r>
              <a:rPr lang="de-DE"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2020)</a:t>
            </a:r>
          </a:p>
          <a:p>
            <a:pPr marL="355600" indent="-355600">
              <a:lnSpc>
                <a:spcPct val="100000"/>
              </a:lnSpc>
              <a:spcBef>
                <a:spcPts val="0"/>
              </a:spcBef>
              <a:buFont typeface="Arial" panose="020B0604020202020204" pitchFamily="34" charset="0"/>
              <a:buChar char="•"/>
            </a:pP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55600" indent="-355600">
              <a:lnSpc>
                <a:spcPct val="100000"/>
              </a:lnSpc>
              <a:spcBef>
                <a:spcPts val="0"/>
              </a:spcBef>
              <a:buFont typeface="Arial" panose="020B0604020202020204" pitchFamily="34" charset="0"/>
              <a:buChar char="•"/>
            </a:pP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Neubewertung der Einzugsgebiete aufgrund des neuen </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Regelwerkes </a:t>
            </a: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(DWA-M 153 </a:t>
            </a:r>
            <a:r>
              <a:rPr lang="de-DE"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DWA</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102)</a:t>
            </a:r>
          </a:p>
          <a:p>
            <a:pPr marL="355600" indent="-355600">
              <a:lnSpc>
                <a:spcPct val="100000"/>
              </a:lnSpc>
              <a:spcBef>
                <a:spcPts val="0"/>
              </a:spcBef>
              <a:buFont typeface="Arial" panose="020B0604020202020204" pitchFamily="34" charset="0"/>
              <a:buChar char="•"/>
            </a:pP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55600" indent="-355600">
              <a:lnSpc>
                <a:spcPct val="100000"/>
              </a:lnSpc>
              <a:spcBef>
                <a:spcPts val="0"/>
              </a:spcBef>
              <a:buFont typeface="Symbol" panose="05050102010706020507" pitchFamily="18" charset="2"/>
              <a:buChar char="Þ"/>
            </a:pP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Führt zu erhöhten Niederschlagabflussmengen</a:t>
            </a:r>
          </a:p>
          <a:p>
            <a:pPr marL="182563" indent="-182563">
              <a:lnSpc>
                <a:spcPct val="100000"/>
              </a:lnSpc>
              <a:spcBef>
                <a:spcPts val="0"/>
              </a:spcBef>
            </a:pPr>
            <a:endPar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tabLst>
                <a:tab pos="1790700" algn="l"/>
              </a:tabLst>
            </a:pP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7" name="Fußzeilenplatzhalter 6">
            <a:extLst>
              <a:ext uri="{FF2B5EF4-FFF2-40B4-BE49-F238E27FC236}">
                <a16:creationId xmlns:a16="http://schemas.microsoft.com/office/drawing/2014/main" id="{F3FA539A-CB3C-1E76-44F0-AAEFB3821E18}"/>
              </a:ext>
            </a:extLst>
          </p:cNvPr>
          <p:cNvSpPr>
            <a:spLocks noGrp="1"/>
          </p:cNvSpPr>
          <p:nvPr>
            <p:ph type="ftr" sz="quarter" idx="11"/>
          </p:nvPr>
        </p:nvSpPr>
        <p:spPr/>
        <p:txBody>
          <a:bodyPr/>
          <a:lstStyle/>
          <a:p>
            <a:fld id="{3C5B84EB-DF59-4A10-8BCA-EACFE6695D4A}" type="slidenum">
              <a:rPr lang="de-DE" smtClean="0"/>
              <a:t>3</a:t>
            </a:fld>
            <a:endParaRPr lang="de-DE" dirty="0"/>
          </a:p>
        </p:txBody>
      </p:sp>
      <p:sp>
        <p:nvSpPr>
          <p:cNvPr id="9" name="Foliennummernplatzhalter 8">
            <a:extLst>
              <a:ext uri="{FF2B5EF4-FFF2-40B4-BE49-F238E27FC236}">
                <a16:creationId xmlns:a16="http://schemas.microsoft.com/office/drawing/2014/main" id="{DA11225E-23BA-B265-693A-F564A95DCD03}"/>
              </a:ext>
            </a:extLst>
          </p:cNvPr>
          <p:cNvSpPr>
            <a:spLocks noGrp="1"/>
          </p:cNvSpPr>
          <p:nvPr>
            <p:ph type="sldNum" sz="quarter" idx="12"/>
          </p:nvPr>
        </p:nvSpPr>
        <p:spPr/>
        <p:txBody>
          <a:bodyPr/>
          <a:lstStyle/>
          <a:p>
            <a:fld id="{9A82F7E0-BF9B-4A5D-BD2F-345D4470C16B}" type="slidenum">
              <a:rPr lang="de-DE" smtClean="0"/>
              <a:t>3</a:t>
            </a:fld>
            <a:endParaRPr lang="de-DE"/>
          </a:p>
        </p:txBody>
      </p:sp>
      <p:pic>
        <p:nvPicPr>
          <p:cNvPr id="12" name="Grafik 11">
            <a:extLst>
              <a:ext uri="{FF2B5EF4-FFF2-40B4-BE49-F238E27FC236}">
                <a16:creationId xmlns:a16="http://schemas.microsoft.com/office/drawing/2014/main" id="{22784BE0-219E-C271-A415-989D4CDB4376}"/>
              </a:ext>
            </a:extLst>
          </p:cNvPr>
          <p:cNvPicPr>
            <a:picLocks noChangeAspect="1"/>
          </p:cNvPicPr>
          <p:nvPr/>
        </p:nvPicPr>
        <p:blipFill>
          <a:blip r:embed="rId4"/>
          <a:stretch>
            <a:fillRect/>
          </a:stretch>
        </p:blipFill>
        <p:spPr>
          <a:xfrm rot="670507">
            <a:off x="5554028" y="1893620"/>
            <a:ext cx="3667314" cy="2486016"/>
          </a:xfrm>
          <a:prstGeom prst="rect">
            <a:avLst/>
          </a:prstGeom>
        </p:spPr>
      </p:pic>
      <p:pic>
        <p:nvPicPr>
          <p:cNvPr id="16" name="Grafik 15">
            <a:extLst>
              <a:ext uri="{FF2B5EF4-FFF2-40B4-BE49-F238E27FC236}">
                <a16:creationId xmlns:a16="http://schemas.microsoft.com/office/drawing/2014/main" id="{E465F1F3-62BE-9211-F7D4-D5E65A708BBB}"/>
              </a:ext>
            </a:extLst>
          </p:cNvPr>
          <p:cNvPicPr>
            <a:picLocks noChangeAspect="1"/>
          </p:cNvPicPr>
          <p:nvPr/>
        </p:nvPicPr>
        <p:blipFill>
          <a:blip r:embed="rId5"/>
          <a:stretch>
            <a:fillRect/>
          </a:stretch>
        </p:blipFill>
        <p:spPr>
          <a:xfrm>
            <a:off x="9435500" y="1214261"/>
            <a:ext cx="2232336" cy="2090244"/>
          </a:xfrm>
          <a:prstGeom prst="rect">
            <a:avLst/>
          </a:prstGeom>
        </p:spPr>
      </p:pic>
      <p:pic>
        <p:nvPicPr>
          <p:cNvPr id="18" name="Grafik 17">
            <a:extLst>
              <a:ext uri="{FF2B5EF4-FFF2-40B4-BE49-F238E27FC236}">
                <a16:creationId xmlns:a16="http://schemas.microsoft.com/office/drawing/2014/main" id="{6E36A3ED-D9AA-C241-2ACE-01450A322D8D}"/>
              </a:ext>
            </a:extLst>
          </p:cNvPr>
          <p:cNvPicPr>
            <a:picLocks noChangeAspect="1"/>
          </p:cNvPicPr>
          <p:nvPr/>
        </p:nvPicPr>
        <p:blipFill>
          <a:blip r:embed="rId6"/>
          <a:stretch>
            <a:fillRect/>
          </a:stretch>
        </p:blipFill>
        <p:spPr>
          <a:xfrm>
            <a:off x="5845016" y="4190921"/>
            <a:ext cx="3397384" cy="1814137"/>
          </a:xfrm>
          <a:prstGeom prst="rect">
            <a:avLst/>
          </a:prstGeom>
        </p:spPr>
      </p:pic>
      <p:pic>
        <p:nvPicPr>
          <p:cNvPr id="14" name="Grafik 13">
            <a:extLst>
              <a:ext uri="{FF2B5EF4-FFF2-40B4-BE49-F238E27FC236}">
                <a16:creationId xmlns:a16="http://schemas.microsoft.com/office/drawing/2014/main" id="{D2C9400E-C232-7011-97AE-43776D3DDD90}"/>
              </a:ext>
            </a:extLst>
          </p:cNvPr>
          <p:cNvPicPr>
            <a:picLocks noChangeAspect="1"/>
          </p:cNvPicPr>
          <p:nvPr/>
        </p:nvPicPr>
        <p:blipFill>
          <a:blip r:embed="rId7"/>
          <a:stretch>
            <a:fillRect/>
          </a:stretch>
        </p:blipFill>
        <p:spPr>
          <a:xfrm rot="20164221">
            <a:off x="8569391" y="3284753"/>
            <a:ext cx="3177087" cy="2087361"/>
          </a:xfrm>
          <a:prstGeom prst="rect">
            <a:avLst/>
          </a:prstGeom>
        </p:spPr>
      </p:pic>
    </p:spTree>
    <p:extLst>
      <p:ext uri="{BB962C8B-B14F-4D97-AF65-F5344CB8AC3E}">
        <p14:creationId xmlns:p14="http://schemas.microsoft.com/office/powerpoint/2010/main" val="418397873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CD71C122-38FB-E78D-1127-BC01E718EC09}"/>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75171621-8ABB-AA02-47DE-CEF44DB54653}"/>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0137D7A9-14BE-5E14-B45B-B8F3088B7782}"/>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24A79455-35B2-E9A5-8227-4DC3EE76570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3A39A069-1527-F856-AB79-5AA68BEAFCFF}"/>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3CFE6390-DDC5-4440-C4B5-1F1EF1913DFD}"/>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472884E3-4D3F-3A4F-E427-E264382B181F}"/>
              </a:ext>
            </a:extLst>
          </p:cNvPr>
          <p:cNvSpPr>
            <a:spLocks noGrp="1"/>
          </p:cNvSpPr>
          <p:nvPr>
            <p:ph type="title"/>
          </p:nvPr>
        </p:nvSpPr>
        <p:spPr>
          <a:xfrm>
            <a:off x="751113" y="1364174"/>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Veranlassung</a:t>
            </a:r>
          </a:p>
        </p:txBody>
      </p:sp>
      <p:sp>
        <p:nvSpPr>
          <p:cNvPr id="11" name="Textplatzhalter 10">
            <a:extLst>
              <a:ext uri="{FF2B5EF4-FFF2-40B4-BE49-F238E27FC236}">
                <a16:creationId xmlns:a16="http://schemas.microsoft.com/office/drawing/2014/main" id="{322DB42E-4E9A-3B01-1890-670E56D70566}"/>
              </a:ext>
            </a:extLst>
          </p:cNvPr>
          <p:cNvSpPr>
            <a:spLocks noGrp="1"/>
          </p:cNvSpPr>
          <p:nvPr>
            <p:ph type="body" idx="1"/>
          </p:nvPr>
        </p:nvSpPr>
        <p:spPr>
          <a:xfrm>
            <a:off x="844485" y="2129407"/>
            <a:ext cx="10515600" cy="3644007"/>
          </a:xfrm>
        </p:spPr>
        <p:txBody>
          <a:bodyPr>
            <a:normAutofit/>
          </a:bodyPr>
          <a:lstStyle/>
          <a:p>
            <a:pPr marL="539750">
              <a:lnSpc>
                <a:spcPct val="100000"/>
              </a:lnSpc>
              <a:spcBef>
                <a:spcPts val="0"/>
              </a:spcBef>
            </a:pPr>
            <a:endPar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AKP Überrechnung</a:t>
            </a:r>
          </a:p>
          <a:p>
            <a:pPr>
              <a:lnSpc>
                <a:spcPct val="100000"/>
              </a:lnSpc>
              <a:spcBef>
                <a:spcPts val="0"/>
              </a:spcBef>
            </a:pPr>
            <a:endParaRPr lang="de-DE"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539750">
              <a:lnSpc>
                <a:spcPct val="100000"/>
              </a:lnSpc>
              <a:spcBef>
                <a:spcPts val="0"/>
              </a:spcBef>
            </a:pPr>
            <a:r>
              <a:rPr lang="de-DE" sz="1800" dirty="0">
                <a:solidFill>
                  <a:schemeClr val="tx1"/>
                </a:solidFill>
                <a:latin typeface="Arial" panose="020B0604020202020204" pitchFamily="34" charset="0"/>
                <a:cs typeface="Times New Roman" panose="02020603050405020304" pitchFamily="18" charset="0"/>
                <a:sym typeface="Symbol" panose="05050102010706020507" pitchFamily="18" charset="2"/>
              </a:rPr>
              <a:t> </a:t>
            </a:r>
            <a:r>
              <a:rPr lang="de-DE" sz="1800" dirty="0">
                <a:solidFill>
                  <a:schemeClr val="tx1"/>
                </a:solidFill>
                <a:latin typeface="Arial" panose="020B0604020202020204" pitchFamily="34" charset="0"/>
                <a:cs typeface="Times New Roman" panose="02020603050405020304" pitchFamily="18" charset="0"/>
              </a:rPr>
              <a:t>Überprüfung</a:t>
            </a: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ob die damals vorgeschlagenen Rohrdimensionen ausreichend sind</a:t>
            </a:r>
          </a:p>
          <a:p>
            <a:pPr>
              <a:lnSpc>
                <a:spcPct val="100000"/>
              </a:lnSpc>
              <a:spcBef>
                <a:spcPts val="0"/>
              </a:spcBef>
            </a:pP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7" name="Fußzeilenplatzhalter 6">
            <a:extLst>
              <a:ext uri="{FF2B5EF4-FFF2-40B4-BE49-F238E27FC236}">
                <a16:creationId xmlns:a16="http://schemas.microsoft.com/office/drawing/2014/main" id="{34B5D8E6-AFCE-BAEF-B325-B8DC465918FB}"/>
              </a:ext>
            </a:extLst>
          </p:cNvPr>
          <p:cNvSpPr>
            <a:spLocks noGrp="1"/>
          </p:cNvSpPr>
          <p:nvPr>
            <p:ph type="ftr" sz="quarter" idx="11"/>
          </p:nvPr>
        </p:nvSpPr>
        <p:spPr/>
        <p:txBody>
          <a:bodyPr/>
          <a:lstStyle/>
          <a:p>
            <a:fld id="{3C5B84EB-DF59-4A10-8BCA-EACFE6695D4A}" type="slidenum">
              <a:rPr lang="de-DE" smtClean="0"/>
              <a:t>4</a:t>
            </a:fld>
            <a:endParaRPr lang="de-DE" dirty="0"/>
          </a:p>
        </p:txBody>
      </p:sp>
      <p:sp>
        <p:nvSpPr>
          <p:cNvPr id="9" name="Foliennummernplatzhalter 8">
            <a:extLst>
              <a:ext uri="{FF2B5EF4-FFF2-40B4-BE49-F238E27FC236}">
                <a16:creationId xmlns:a16="http://schemas.microsoft.com/office/drawing/2014/main" id="{E0E43D61-17C1-AB16-9C4A-B85A13B34F50}"/>
              </a:ext>
            </a:extLst>
          </p:cNvPr>
          <p:cNvSpPr>
            <a:spLocks noGrp="1"/>
          </p:cNvSpPr>
          <p:nvPr>
            <p:ph type="sldNum" sz="quarter" idx="12"/>
          </p:nvPr>
        </p:nvSpPr>
        <p:spPr/>
        <p:txBody>
          <a:bodyPr/>
          <a:lstStyle/>
          <a:p>
            <a:fld id="{9A82F7E0-BF9B-4A5D-BD2F-345D4470C16B}" type="slidenum">
              <a:rPr lang="de-DE" smtClean="0"/>
              <a:t>4</a:t>
            </a:fld>
            <a:endParaRPr lang="de-DE"/>
          </a:p>
        </p:txBody>
      </p:sp>
    </p:spTree>
    <p:extLst>
      <p:ext uri="{BB962C8B-B14F-4D97-AF65-F5344CB8AC3E}">
        <p14:creationId xmlns:p14="http://schemas.microsoft.com/office/powerpoint/2010/main" val="13781701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91EA21DC-176E-43A1-8245-B0E17BFDD32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FF03CD1E-C81C-42EE-AAC4-A2459D006BE6}"/>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8BECD7F-052B-41A8-91F7-2E6532399C3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16EA8DA-9C31-4ECB-9CCF-5274D674313D}"/>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D838040F-5AC0-45AB-A9EF-73E1C60E6E41}"/>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6634E307-EF11-4ACE-A6E5-8229FD595851}"/>
              </a:ext>
            </a:extLst>
          </p:cNvPr>
          <p:cNvSpPr>
            <a:spLocks noGrp="1"/>
          </p:cNvSpPr>
          <p:nvPr>
            <p:ph type="title"/>
          </p:nvPr>
        </p:nvSpPr>
        <p:spPr>
          <a:xfrm>
            <a:off x="723900" y="1129647"/>
            <a:ext cx="10744200" cy="558799"/>
          </a:xfrm>
        </p:spPr>
        <p:txBody>
          <a:bodyPr>
            <a:noAutofit/>
          </a:bodyPr>
          <a:lstStyle/>
          <a:p>
            <a:pPr algn="ctr"/>
            <a:r>
              <a:rPr lang="de-DE" sz="3000" b="1" dirty="0">
                <a:latin typeface="Arial" panose="020B0604020202020204" pitchFamily="34" charset="0"/>
                <a:ea typeface="+mn-ea"/>
                <a:cs typeface="Arial" panose="020B0604020202020204" pitchFamily="34" charset="0"/>
              </a:rPr>
              <a:t>Vergleich der überlasteten Haltungen </a:t>
            </a:r>
            <a:r>
              <a:rPr lang="de-DE" sz="3000" b="1" dirty="0" err="1">
                <a:latin typeface="Arial" panose="020B0604020202020204" pitchFamily="34" charset="0"/>
                <a:ea typeface="+mn-ea"/>
                <a:cs typeface="Arial" panose="020B0604020202020204" pitchFamily="34" charset="0"/>
              </a:rPr>
              <a:t>i.B</a:t>
            </a:r>
            <a:r>
              <a:rPr lang="de-DE" sz="3000" b="1" dirty="0">
                <a:latin typeface="Arial" panose="020B0604020202020204" pitchFamily="34" charset="0"/>
                <a:ea typeface="+mn-ea"/>
                <a:cs typeface="Arial" panose="020B0604020202020204" pitchFamily="34" charset="0"/>
              </a:rPr>
              <a:t>. </a:t>
            </a:r>
            <a:r>
              <a:rPr lang="de-DE" sz="3000" b="1" dirty="0" err="1">
                <a:latin typeface="Arial" panose="020B0604020202020204" pitchFamily="34" charset="0"/>
                <a:ea typeface="+mn-ea"/>
                <a:cs typeface="Arial" panose="020B0604020202020204" pitchFamily="34" charset="0"/>
              </a:rPr>
              <a:t>Zabergäustraße</a:t>
            </a:r>
            <a:endParaRPr lang="de-DE" sz="3000" b="1" dirty="0">
              <a:latin typeface="Arial" panose="020B0604020202020204" pitchFamily="34" charset="0"/>
              <a:ea typeface="+mn-ea"/>
              <a:cs typeface="Arial" panose="020B0604020202020204" pitchFamily="34" charset="0"/>
            </a:endParaRPr>
          </a:p>
        </p:txBody>
      </p:sp>
      <p:sp>
        <p:nvSpPr>
          <p:cNvPr id="11" name="Textplatzhalter 10">
            <a:extLst>
              <a:ext uri="{FF2B5EF4-FFF2-40B4-BE49-F238E27FC236}">
                <a16:creationId xmlns:a16="http://schemas.microsoft.com/office/drawing/2014/main" id="{443CF557-526F-A1C1-2DB8-AE7739713C53}"/>
              </a:ext>
            </a:extLst>
          </p:cNvPr>
          <p:cNvSpPr>
            <a:spLocks noGrp="1"/>
          </p:cNvSpPr>
          <p:nvPr>
            <p:ph type="body" idx="1"/>
          </p:nvPr>
        </p:nvSpPr>
        <p:spPr>
          <a:xfrm>
            <a:off x="1474241" y="1899368"/>
            <a:ext cx="1388576" cy="361418"/>
          </a:xfrm>
        </p:spPr>
        <p:txBody>
          <a:bodyPr>
            <a:normAutofit/>
          </a:bodyPr>
          <a:lstStyle/>
          <a:p>
            <a:pPr algn="l"/>
            <a:r>
              <a:rPr lang="de-DE" sz="1800" b="0" i="0" u="none" strike="noStrike" baseline="0" dirty="0">
                <a:solidFill>
                  <a:schemeClr val="tx1"/>
                </a:solidFill>
                <a:latin typeface="Arial" panose="020B0604020202020204" pitchFamily="34" charset="0"/>
                <a:cs typeface="Arial" panose="020B0604020202020204" pitchFamily="34" charset="0"/>
              </a:rPr>
              <a:t>AKP 2011</a:t>
            </a:r>
            <a:endParaRPr lang="de-DE" sz="1800" dirty="0">
              <a:solidFill>
                <a:schemeClr val="tx1"/>
              </a:solidFill>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3E1D1C18-7C6E-21CE-6DF2-6C4DB93E1079}"/>
              </a:ext>
            </a:extLst>
          </p:cNvPr>
          <p:cNvSpPr>
            <a:spLocks noGrp="1"/>
          </p:cNvSpPr>
          <p:nvPr>
            <p:ph type="ftr" sz="quarter" idx="11"/>
          </p:nvPr>
        </p:nvSpPr>
        <p:spPr/>
        <p:txBody>
          <a:bodyPr/>
          <a:lstStyle/>
          <a:p>
            <a:fld id="{3C5B84EB-DF59-4A10-8BCA-EACFE6695D4A}" type="slidenum">
              <a:rPr lang="de-DE" smtClean="0"/>
              <a:t>5</a:t>
            </a:fld>
            <a:endParaRPr lang="de-DE" dirty="0"/>
          </a:p>
        </p:txBody>
      </p:sp>
      <p:sp>
        <p:nvSpPr>
          <p:cNvPr id="9" name="Foliennummernplatzhalter 8">
            <a:extLst>
              <a:ext uri="{FF2B5EF4-FFF2-40B4-BE49-F238E27FC236}">
                <a16:creationId xmlns:a16="http://schemas.microsoft.com/office/drawing/2014/main" id="{B9CAE46B-A40C-D493-A97B-AF40A227B994}"/>
              </a:ext>
            </a:extLst>
          </p:cNvPr>
          <p:cNvSpPr>
            <a:spLocks noGrp="1"/>
          </p:cNvSpPr>
          <p:nvPr>
            <p:ph type="sldNum" sz="quarter" idx="12"/>
          </p:nvPr>
        </p:nvSpPr>
        <p:spPr/>
        <p:txBody>
          <a:bodyPr/>
          <a:lstStyle/>
          <a:p>
            <a:fld id="{9A82F7E0-BF9B-4A5D-BD2F-345D4470C16B}" type="slidenum">
              <a:rPr lang="de-DE" smtClean="0"/>
              <a:t>5</a:t>
            </a:fld>
            <a:endParaRPr lang="de-DE"/>
          </a:p>
        </p:txBody>
      </p:sp>
      <p:sp>
        <p:nvSpPr>
          <p:cNvPr id="10" name="Textplatzhalter 10">
            <a:extLst>
              <a:ext uri="{FF2B5EF4-FFF2-40B4-BE49-F238E27FC236}">
                <a16:creationId xmlns:a16="http://schemas.microsoft.com/office/drawing/2014/main" id="{4B3A8456-E780-7EF6-ABC0-BDAD1F063830}"/>
              </a:ext>
            </a:extLst>
          </p:cNvPr>
          <p:cNvSpPr txBox="1">
            <a:spLocks/>
          </p:cNvSpPr>
          <p:nvPr/>
        </p:nvSpPr>
        <p:spPr>
          <a:xfrm>
            <a:off x="6835409" y="1918621"/>
            <a:ext cx="2939847" cy="3614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dirty="0">
                <a:solidFill>
                  <a:schemeClr val="tx1"/>
                </a:solidFill>
                <a:latin typeface="Arial" panose="020B0604020202020204" pitchFamily="34" charset="0"/>
                <a:cs typeface="Arial" panose="020B0604020202020204" pitchFamily="34" charset="0"/>
              </a:rPr>
              <a:t>Überrechnung AKP</a:t>
            </a:r>
          </a:p>
        </p:txBody>
      </p:sp>
      <p:pic>
        <p:nvPicPr>
          <p:cNvPr id="13" name="Grafik 12">
            <a:extLst>
              <a:ext uri="{FF2B5EF4-FFF2-40B4-BE49-F238E27FC236}">
                <a16:creationId xmlns:a16="http://schemas.microsoft.com/office/drawing/2014/main" id="{9C2F828A-BF17-869F-FBEC-10852BEA44E4}"/>
              </a:ext>
            </a:extLst>
          </p:cNvPr>
          <p:cNvPicPr>
            <a:picLocks noChangeAspect="1"/>
          </p:cNvPicPr>
          <p:nvPr/>
        </p:nvPicPr>
        <p:blipFill>
          <a:blip r:embed="rId4"/>
          <a:stretch>
            <a:fillRect/>
          </a:stretch>
        </p:blipFill>
        <p:spPr>
          <a:xfrm>
            <a:off x="1474241" y="2275687"/>
            <a:ext cx="3697728" cy="3651053"/>
          </a:xfrm>
          <a:prstGeom prst="rect">
            <a:avLst/>
          </a:prstGeom>
          <a:ln>
            <a:solidFill>
              <a:schemeClr val="tx1"/>
            </a:solidFill>
          </a:ln>
        </p:spPr>
      </p:pic>
      <p:pic>
        <p:nvPicPr>
          <p:cNvPr id="19" name="Grafik 18">
            <a:extLst>
              <a:ext uri="{FF2B5EF4-FFF2-40B4-BE49-F238E27FC236}">
                <a16:creationId xmlns:a16="http://schemas.microsoft.com/office/drawing/2014/main" id="{F8241CE8-6D6A-B77F-246C-321D7037A454}"/>
              </a:ext>
            </a:extLst>
          </p:cNvPr>
          <p:cNvPicPr>
            <a:picLocks noChangeAspect="1"/>
          </p:cNvPicPr>
          <p:nvPr/>
        </p:nvPicPr>
        <p:blipFill>
          <a:blip r:embed="rId5"/>
          <a:srcRect t="1" b="1961"/>
          <a:stretch/>
        </p:blipFill>
        <p:spPr>
          <a:xfrm>
            <a:off x="6949738" y="2260786"/>
            <a:ext cx="3824812" cy="3680843"/>
          </a:xfrm>
          <a:prstGeom prst="rect">
            <a:avLst/>
          </a:prstGeom>
          <a:ln>
            <a:solidFill>
              <a:schemeClr val="tx1"/>
            </a:solidFill>
          </a:ln>
        </p:spPr>
      </p:pic>
    </p:spTree>
    <p:extLst>
      <p:ext uri="{BB962C8B-B14F-4D97-AF65-F5344CB8AC3E}">
        <p14:creationId xmlns:p14="http://schemas.microsoft.com/office/powerpoint/2010/main" val="199101698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E946117D-5733-FDED-345F-A724BF0B5ADE}"/>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DF8E5B41-9F9B-3FED-CE73-63B36786E3DC}"/>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82BCBF8C-D34D-A9B2-82E3-4FE561ECA70B}"/>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02817EE8-1939-B3B0-D94D-F80D16F7525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E508F252-335B-9275-FB2A-63294B3CC01F}"/>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525BD2C8-4153-CEA1-EEE8-D560D9108F3A}"/>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972381D5-0A00-DC7B-59C3-B25A947DF219}"/>
              </a:ext>
            </a:extLst>
          </p:cNvPr>
          <p:cNvSpPr>
            <a:spLocks noGrp="1"/>
          </p:cNvSpPr>
          <p:nvPr>
            <p:ph type="title"/>
          </p:nvPr>
        </p:nvSpPr>
        <p:spPr>
          <a:xfrm>
            <a:off x="723900" y="1129647"/>
            <a:ext cx="10744200" cy="558799"/>
          </a:xfrm>
        </p:spPr>
        <p:txBody>
          <a:bodyPr>
            <a:noAutofit/>
          </a:bodyPr>
          <a:lstStyle/>
          <a:p>
            <a:pPr algn="ctr"/>
            <a:r>
              <a:rPr lang="de-DE" sz="3000" b="1" dirty="0">
                <a:latin typeface="Arial" panose="020B0604020202020204" pitchFamily="34" charset="0"/>
                <a:ea typeface="+mn-ea"/>
                <a:cs typeface="Arial" panose="020B0604020202020204" pitchFamily="34" charset="0"/>
              </a:rPr>
              <a:t>Vergleich der überlasteten Haltungen </a:t>
            </a:r>
            <a:r>
              <a:rPr lang="de-DE" sz="3000" b="1" dirty="0" err="1">
                <a:latin typeface="Arial" panose="020B0604020202020204" pitchFamily="34" charset="0"/>
                <a:ea typeface="+mn-ea"/>
                <a:cs typeface="Arial" panose="020B0604020202020204" pitchFamily="34" charset="0"/>
              </a:rPr>
              <a:t>i.B</a:t>
            </a:r>
            <a:r>
              <a:rPr lang="de-DE" sz="3000" b="1" dirty="0">
                <a:latin typeface="Arial" panose="020B0604020202020204" pitchFamily="34" charset="0"/>
                <a:ea typeface="+mn-ea"/>
                <a:cs typeface="Arial" panose="020B0604020202020204" pitchFamily="34" charset="0"/>
              </a:rPr>
              <a:t>. Waldenserstr.</a:t>
            </a:r>
          </a:p>
        </p:txBody>
      </p:sp>
      <p:sp>
        <p:nvSpPr>
          <p:cNvPr id="11" name="Textplatzhalter 10">
            <a:extLst>
              <a:ext uri="{FF2B5EF4-FFF2-40B4-BE49-F238E27FC236}">
                <a16:creationId xmlns:a16="http://schemas.microsoft.com/office/drawing/2014/main" id="{F1D017C5-613B-CF35-6566-A1A11AF846F4}"/>
              </a:ext>
            </a:extLst>
          </p:cNvPr>
          <p:cNvSpPr>
            <a:spLocks noGrp="1"/>
          </p:cNvSpPr>
          <p:nvPr>
            <p:ph type="body" idx="1"/>
          </p:nvPr>
        </p:nvSpPr>
        <p:spPr>
          <a:xfrm>
            <a:off x="723900" y="1838788"/>
            <a:ext cx="1388576" cy="361418"/>
          </a:xfrm>
        </p:spPr>
        <p:txBody>
          <a:bodyPr>
            <a:normAutofit/>
          </a:bodyPr>
          <a:lstStyle/>
          <a:p>
            <a:pPr algn="l"/>
            <a:r>
              <a:rPr lang="de-DE" sz="1800" b="0" i="0" u="none" strike="noStrike" baseline="0" dirty="0">
                <a:solidFill>
                  <a:schemeClr val="tx1"/>
                </a:solidFill>
                <a:latin typeface="Arial" panose="020B0604020202020204" pitchFamily="34" charset="0"/>
                <a:cs typeface="Arial" panose="020B0604020202020204" pitchFamily="34" charset="0"/>
              </a:rPr>
              <a:t>AKP 2011</a:t>
            </a:r>
            <a:endParaRPr lang="de-DE" sz="1800" dirty="0">
              <a:solidFill>
                <a:schemeClr val="tx1"/>
              </a:solidFill>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594D8F75-9C5C-A39E-01E5-73D3C1AD027B}"/>
              </a:ext>
            </a:extLst>
          </p:cNvPr>
          <p:cNvSpPr>
            <a:spLocks noGrp="1"/>
          </p:cNvSpPr>
          <p:nvPr>
            <p:ph type="ftr" sz="quarter" idx="11"/>
          </p:nvPr>
        </p:nvSpPr>
        <p:spPr/>
        <p:txBody>
          <a:bodyPr/>
          <a:lstStyle/>
          <a:p>
            <a:fld id="{3C5B84EB-DF59-4A10-8BCA-EACFE6695D4A}" type="slidenum">
              <a:rPr lang="de-DE" smtClean="0"/>
              <a:t>6</a:t>
            </a:fld>
            <a:endParaRPr lang="de-DE" dirty="0"/>
          </a:p>
        </p:txBody>
      </p:sp>
      <p:sp>
        <p:nvSpPr>
          <p:cNvPr id="9" name="Foliennummernplatzhalter 8">
            <a:extLst>
              <a:ext uri="{FF2B5EF4-FFF2-40B4-BE49-F238E27FC236}">
                <a16:creationId xmlns:a16="http://schemas.microsoft.com/office/drawing/2014/main" id="{AAA3F8BE-1DF0-E675-196F-40BC24417242}"/>
              </a:ext>
            </a:extLst>
          </p:cNvPr>
          <p:cNvSpPr>
            <a:spLocks noGrp="1"/>
          </p:cNvSpPr>
          <p:nvPr>
            <p:ph type="sldNum" sz="quarter" idx="12"/>
          </p:nvPr>
        </p:nvSpPr>
        <p:spPr/>
        <p:txBody>
          <a:bodyPr/>
          <a:lstStyle/>
          <a:p>
            <a:fld id="{9A82F7E0-BF9B-4A5D-BD2F-345D4470C16B}" type="slidenum">
              <a:rPr lang="de-DE" smtClean="0"/>
              <a:t>6</a:t>
            </a:fld>
            <a:endParaRPr lang="de-DE"/>
          </a:p>
        </p:txBody>
      </p:sp>
      <p:sp>
        <p:nvSpPr>
          <p:cNvPr id="10" name="Textplatzhalter 10">
            <a:extLst>
              <a:ext uri="{FF2B5EF4-FFF2-40B4-BE49-F238E27FC236}">
                <a16:creationId xmlns:a16="http://schemas.microsoft.com/office/drawing/2014/main" id="{F088E39E-86E4-3B71-9023-4FAA727A44A9}"/>
              </a:ext>
            </a:extLst>
          </p:cNvPr>
          <p:cNvSpPr txBox="1">
            <a:spLocks/>
          </p:cNvSpPr>
          <p:nvPr/>
        </p:nvSpPr>
        <p:spPr>
          <a:xfrm>
            <a:off x="723900" y="3919785"/>
            <a:ext cx="2939847" cy="3614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dirty="0">
                <a:solidFill>
                  <a:schemeClr val="tx1"/>
                </a:solidFill>
                <a:latin typeface="Arial" panose="020B0604020202020204" pitchFamily="34" charset="0"/>
                <a:cs typeface="Arial" panose="020B0604020202020204" pitchFamily="34" charset="0"/>
              </a:rPr>
              <a:t>Überrechnung AKP</a:t>
            </a:r>
          </a:p>
        </p:txBody>
      </p:sp>
      <p:pic>
        <p:nvPicPr>
          <p:cNvPr id="14" name="Grafik 13">
            <a:extLst>
              <a:ext uri="{FF2B5EF4-FFF2-40B4-BE49-F238E27FC236}">
                <a16:creationId xmlns:a16="http://schemas.microsoft.com/office/drawing/2014/main" id="{09E26C15-6C6D-5548-1724-C8C90D6ACC5B}"/>
              </a:ext>
            </a:extLst>
          </p:cNvPr>
          <p:cNvPicPr>
            <a:picLocks noChangeAspect="1"/>
          </p:cNvPicPr>
          <p:nvPr/>
        </p:nvPicPr>
        <p:blipFill>
          <a:blip r:embed="rId4"/>
          <a:stretch>
            <a:fillRect/>
          </a:stretch>
        </p:blipFill>
        <p:spPr>
          <a:xfrm>
            <a:off x="794597" y="4264377"/>
            <a:ext cx="10602805" cy="1600423"/>
          </a:xfrm>
          <a:prstGeom prst="rect">
            <a:avLst/>
          </a:prstGeom>
          <a:ln>
            <a:solidFill>
              <a:schemeClr val="tx1"/>
            </a:solidFill>
          </a:ln>
        </p:spPr>
      </p:pic>
      <p:pic>
        <p:nvPicPr>
          <p:cNvPr id="16" name="Grafik 15">
            <a:extLst>
              <a:ext uri="{FF2B5EF4-FFF2-40B4-BE49-F238E27FC236}">
                <a16:creationId xmlns:a16="http://schemas.microsoft.com/office/drawing/2014/main" id="{DC436D82-6395-3BA5-89F9-569FCDEAA4F4}"/>
              </a:ext>
            </a:extLst>
          </p:cNvPr>
          <p:cNvPicPr>
            <a:picLocks noChangeAspect="1"/>
          </p:cNvPicPr>
          <p:nvPr/>
        </p:nvPicPr>
        <p:blipFill>
          <a:blip r:embed="rId5"/>
          <a:srcRect t="5270"/>
          <a:stretch/>
        </p:blipFill>
        <p:spPr>
          <a:xfrm>
            <a:off x="783948" y="2122714"/>
            <a:ext cx="10602805" cy="1685777"/>
          </a:xfrm>
          <a:prstGeom prst="rect">
            <a:avLst/>
          </a:prstGeom>
          <a:ln>
            <a:solidFill>
              <a:schemeClr val="tx1"/>
            </a:solidFill>
          </a:ln>
        </p:spPr>
      </p:pic>
    </p:spTree>
    <p:extLst>
      <p:ext uri="{BB962C8B-B14F-4D97-AF65-F5344CB8AC3E}">
        <p14:creationId xmlns:p14="http://schemas.microsoft.com/office/powerpoint/2010/main" val="323318559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A6A6D85-E670-D760-4071-F661DC6D50AC}"/>
              </a:ext>
            </a:extLst>
          </p:cNvPr>
          <p:cNvPicPr>
            <a:picLocks noChangeAspect="1"/>
          </p:cNvPicPr>
          <p:nvPr/>
        </p:nvPicPr>
        <p:blipFill>
          <a:blip r:embed="rId2"/>
          <a:stretch>
            <a:fillRect/>
          </a:stretch>
        </p:blipFill>
        <p:spPr>
          <a:xfrm>
            <a:off x="6025416" y="1867282"/>
            <a:ext cx="4683254" cy="4060551"/>
          </a:xfrm>
          <a:prstGeom prst="rect">
            <a:avLst/>
          </a:prstGeom>
          <a:ln>
            <a:solidFill>
              <a:schemeClr val="tx1"/>
            </a:solidFill>
          </a:ln>
        </p:spPr>
      </p:pic>
      <p:cxnSp>
        <p:nvCxnSpPr>
          <p:cNvPr id="2" name="Gerade Verbindung 5">
            <a:extLst>
              <a:ext uri="{FF2B5EF4-FFF2-40B4-BE49-F238E27FC236}">
                <a16:creationId xmlns:a16="http://schemas.microsoft.com/office/drawing/2014/main" id="{91EA21DC-176E-43A1-8245-B0E17BFDD32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FF03CD1E-C81C-42EE-AAC4-A2459D006BE6}"/>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8BECD7F-052B-41A8-91F7-2E6532399C3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16EA8DA-9C31-4ECB-9CCF-5274D674313D}"/>
              </a:ext>
            </a:extLst>
          </p:cNvPr>
          <p:cNvPicPr>
            <a:picLocks noChangeAspect="1"/>
          </p:cNvPicPr>
          <p:nvPr/>
        </p:nvPicPr>
        <p:blipFill>
          <a:blip r:embed="rId4">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D838040F-5AC0-45AB-A9EF-73E1C60E6E41}"/>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6634E307-EF11-4ACE-A6E5-8229FD595851}"/>
              </a:ext>
            </a:extLst>
          </p:cNvPr>
          <p:cNvSpPr>
            <a:spLocks noGrp="1"/>
          </p:cNvSpPr>
          <p:nvPr>
            <p:ph type="title"/>
          </p:nvPr>
        </p:nvSpPr>
        <p:spPr>
          <a:xfrm>
            <a:off x="794657" y="1262576"/>
            <a:ext cx="10515600" cy="558799"/>
          </a:xfrm>
        </p:spPr>
        <p:txBody>
          <a:bodyPr>
            <a:normAutofit fontScale="90000"/>
          </a:bodyPr>
          <a:lstStyle/>
          <a:p>
            <a:pPr algn="ctr"/>
            <a:r>
              <a:rPr lang="de-DE" sz="4000" b="1" dirty="0">
                <a:latin typeface="Arial" panose="020B0604020202020204" pitchFamily="34" charset="0"/>
                <a:ea typeface="+mn-ea"/>
                <a:cs typeface="Arial" panose="020B0604020202020204" pitchFamily="34" charset="0"/>
              </a:rPr>
              <a:t>vorgesehene Entwässerungskanalarbeiten</a:t>
            </a:r>
          </a:p>
        </p:txBody>
      </p:sp>
      <p:sp>
        <p:nvSpPr>
          <p:cNvPr id="11" name="Textplatzhalter 10">
            <a:extLst>
              <a:ext uri="{FF2B5EF4-FFF2-40B4-BE49-F238E27FC236}">
                <a16:creationId xmlns:a16="http://schemas.microsoft.com/office/drawing/2014/main" id="{443CF557-526F-A1C1-2DB8-AE7739713C53}"/>
              </a:ext>
            </a:extLst>
          </p:cNvPr>
          <p:cNvSpPr>
            <a:spLocks noGrp="1"/>
          </p:cNvSpPr>
          <p:nvPr>
            <p:ph type="body" idx="1"/>
          </p:nvPr>
        </p:nvSpPr>
        <p:spPr>
          <a:xfrm>
            <a:off x="1483331" y="1992671"/>
            <a:ext cx="1924650" cy="385363"/>
          </a:xfrm>
          <a:ln>
            <a:solidFill>
              <a:schemeClr val="tx1"/>
            </a:solidFill>
          </a:ln>
        </p:spPr>
        <p:txBody>
          <a:bodyPr>
            <a:noAutofit/>
          </a:bodyPr>
          <a:lstStyle/>
          <a:p>
            <a:pPr algn="ctr"/>
            <a:r>
              <a:rPr lang="de-DE" sz="18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Zabergäustraße</a:t>
            </a: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endParaRPr lang="de-DE" sz="1700" dirty="0">
              <a:solidFill>
                <a:schemeClr val="tx1"/>
              </a:solidFill>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3E1D1C18-7C6E-21CE-6DF2-6C4DB93E1079}"/>
              </a:ext>
            </a:extLst>
          </p:cNvPr>
          <p:cNvSpPr>
            <a:spLocks noGrp="1"/>
          </p:cNvSpPr>
          <p:nvPr>
            <p:ph type="ftr" sz="quarter" idx="11"/>
          </p:nvPr>
        </p:nvSpPr>
        <p:spPr/>
        <p:txBody>
          <a:bodyPr/>
          <a:lstStyle/>
          <a:p>
            <a:fld id="{3C5B84EB-DF59-4A10-8BCA-EACFE6695D4A}" type="slidenum">
              <a:rPr lang="de-DE" smtClean="0"/>
              <a:t>7</a:t>
            </a:fld>
            <a:endParaRPr lang="de-DE" dirty="0"/>
          </a:p>
        </p:txBody>
      </p:sp>
      <p:sp>
        <p:nvSpPr>
          <p:cNvPr id="9" name="Foliennummernplatzhalter 8">
            <a:extLst>
              <a:ext uri="{FF2B5EF4-FFF2-40B4-BE49-F238E27FC236}">
                <a16:creationId xmlns:a16="http://schemas.microsoft.com/office/drawing/2014/main" id="{B9CAE46B-A40C-D493-A97B-AF40A227B994}"/>
              </a:ext>
            </a:extLst>
          </p:cNvPr>
          <p:cNvSpPr>
            <a:spLocks noGrp="1"/>
          </p:cNvSpPr>
          <p:nvPr>
            <p:ph type="sldNum" sz="quarter" idx="12"/>
          </p:nvPr>
        </p:nvSpPr>
        <p:spPr/>
        <p:txBody>
          <a:bodyPr/>
          <a:lstStyle/>
          <a:p>
            <a:fld id="{9A82F7E0-BF9B-4A5D-BD2F-345D4470C16B}" type="slidenum">
              <a:rPr lang="de-DE" smtClean="0"/>
              <a:t>7</a:t>
            </a:fld>
            <a:endParaRPr lang="de-DE"/>
          </a:p>
        </p:txBody>
      </p:sp>
      <p:sp>
        <p:nvSpPr>
          <p:cNvPr id="10" name="Textfeld 9">
            <a:extLst>
              <a:ext uri="{FF2B5EF4-FFF2-40B4-BE49-F238E27FC236}">
                <a16:creationId xmlns:a16="http://schemas.microsoft.com/office/drawing/2014/main" id="{EA14370E-C9EE-379D-641D-449CC02E2639}"/>
              </a:ext>
            </a:extLst>
          </p:cNvPr>
          <p:cNvSpPr txBox="1"/>
          <p:nvPr/>
        </p:nvSpPr>
        <p:spPr>
          <a:xfrm>
            <a:off x="1483330" y="2654318"/>
            <a:ext cx="4058706" cy="1477328"/>
          </a:xfrm>
          <a:prstGeom prst="rect">
            <a:avLst/>
          </a:prstGeom>
          <a:noFill/>
        </p:spPr>
        <p:txBody>
          <a:bodyPr wrap="square">
            <a:spAutoFit/>
          </a:bodyPr>
          <a:lstStyle/>
          <a:p>
            <a:r>
              <a:rPr lang="de-DE" dirty="0">
                <a:latin typeface="Arial" panose="020B0604020202020204" pitchFamily="34" charset="0"/>
                <a:cs typeface="Times New Roman" panose="02020603050405020304" pitchFamily="18" charset="0"/>
              </a:rPr>
              <a:t>In diesem Bereich sind Kanalauswechslungen auf </a:t>
            </a:r>
            <a:br>
              <a:rPr lang="de-DE" dirty="0">
                <a:latin typeface="Arial" panose="020B0604020202020204" pitchFamily="34" charset="0"/>
                <a:cs typeface="Times New Roman" panose="02020603050405020304" pitchFamily="18" charset="0"/>
              </a:rPr>
            </a:br>
            <a:r>
              <a:rPr lang="de-DE" dirty="0">
                <a:latin typeface="Arial" panose="020B0604020202020204" pitchFamily="34" charset="0"/>
                <a:cs typeface="Times New Roman" panose="02020603050405020304" pitchFamily="18" charset="0"/>
              </a:rPr>
              <a:t>Grundlage des AKP 2011 im Zuge der </a:t>
            </a:r>
            <a:br>
              <a:rPr lang="de-DE" dirty="0">
                <a:latin typeface="Arial" panose="020B0604020202020204" pitchFamily="34" charset="0"/>
                <a:cs typeface="Times New Roman" panose="02020603050405020304" pitchFamily="18" charset="0"/>
              </a:rPr>
            </a:br>
            <a:r>
              <a:rPr lang="de-DE" dirty="0">
                <a:latin typeface="Arial" panose="020B0604020202020204" pitchFamily="34" charset="0"/>
                <a:cs typeface="Times New Roman" panose="02020603050405020304" pitchFamily="18" charset="0"/>
              </a:rPr>
              <a:t>Maßnahme Sanierung der OD Nordhausen vorgesehen.</a:t>
            </a:r>
            <a:endParaRPr lang="de-DE" dirty="0"/>
          </a:p>
        </p:txBody>
      </p:sp>
    </p:spTree>
    <p:extLst>
      <p:ext uri="{BB962C8B-B14F-4D97-AF65-F5344CB8AC3E}">
        <p14:creationId xmlns:p14="http://schemas.microsoft.com/office/powerpoint/2010/main" val="223364046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343CA764-4B6E-D438-3DD5-FD83275284B5}"/>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0E411E5C-A057-431C-CD01-CAAE359621B0}"/>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59AA211F-9073-A3D1-21F8-6E6156C8DB8E}"/>
              </a:ext>
            </a:extLst>
          </p:cNvPr>
          <p:cNvCxnSpPr>
            <a:cxnSpLocks/>
          </p:cNvCxnSpPr>
          <p:nvPr/>
        </p:nvCxnSpPr>
        <p:spPr>
          <a:xfrm flipV="1">
            <a:off x="522514"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231494F5-466D-2616-7D86-1D86E94F085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808203D6-6924-025B-3E70-D5AED0053CC1}"/>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26E15DC0-CD44-E56F-2C4B-9B6392C42132}"/>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8A14EAB7-986D-A5DF-48D7-34F0138CF4AE}"/>
              </a:ext>
            </a:extLst>
          </p:cNvPr>
          <p:cNvSpPr>
            <a:spLocks noGrp="1"/>
          </p:cNvSpPr>
          <p:nvPr>
            <p:ph type="title"/>
          </p:nvPr>
        </p:nvSpPr>
        <p:spPr>
          <a:xfrm>
            <a:off x="794657" y="1087406"/>
            <a:ext cx="10515600" cy="558799"/>
          </a:xfrm>
        </p:spPr>
        <p:txBody>
          <a:bodyPr>
            <a:normAutofit/>
          </a:bodyPr>
          <a:lstStyle/>
          <a:p>
            <a:pPr algn="ctr"/>
            <a:r>
              <a:rPr lang="de-DE" sz="3200" b="1" dirty="0">
                <a:latin typeface="Arial" panose="020B0604020202020204" pitchFamily="34" charset="0"/>
                <a:ea typeface="+mn-ea"/>
                <a:cs typeface="Arial" panose="020B0604020202020204" pitchFamily="34" charset="0"/>
              </a:rPr>
              <a:t>vorgesehene Entwässerungskanalarbeiten</a:t>
            </a:r>
          </a:p>
        </p:txBody>
      </p:sp>
      <p:sp>
        <p:nvSpPr>
          <p:cNvPr id="7" name="Fußzeilenplatzhalter 6">
            <a:extLst>
              <a:ext uri="{FF2B5EF4-FFF2-40B4-BE49-F238E27FC236}">
                <a16:creationId xmlns:a16="http://schemas.microsoft.com/office/drawing/2014/main" id="{59A49CD7-345E-FC6C-2FB0-789D8DE973C1}"/>
              </a:ext>
            </a:extLst>
          </p:cNvPr>
          <p:cNvSpPr>
            <a:spLocks noGrp="1"/>
          </p:cNvSpPr>
          <p:nvPr>
            <p:ph type="ftr" sz="quarter" idx="11"/>
          </p:nvPr>
        </p:nvSpPr>
        <p:spPr/>
        <p:txBody>
          <a:bodyPr/>
          <a:lstStyle/>
          <a:p>
            <a:fld id="{3C5B84EB-DF59-4A10-8BCA-EACFE6695D4A}" type="slidenum">
              <a:rPr lang="de-DE" smtClean="0"/>
              <a:t>8</a:t>
            </a:fld>
            <a:endParaRPr lang="de-DE" dirty="0"/>
          </a:p>
        </p:txBody>
      </p:sp>
      <p:sp>
        <p:nvSpPr>
          <p:cNvPr id="9" name="Foliennummernplatzhalter 8">
            <a:extLst>
              <a:ext uri="{FF2B5EF4-FFF2-40B4-BE49-F238E27FC236}">
                <a16:creationId xmlns:a16="http://schemas.microsoft.com/office/drawing/2014/main" id="{9719166C-51DB-51E1-838E-F08534427551}"/>
              </a:ext>
            </a:extLst>
          </p:cNvPr>
          <p:cNvSpPr>
            <a:spLocks noGrp="1"/>
          </p:cNvSpPr>
          <p:nvPr>
            <p:ph type="sldNum" sz="quarter" idx="12"/>
          </p:nvPr>
        </p:nvSpPr>
        <p:spPr/>
        <p:txBody>
          <a:bodyPr/>
          <a:lstStyle/>
          <a:p>
            <a:fld id="{9A82F7E0-BF9B-4A5D-BD2F-345D4470C16B}" type="slidenum">
              <a:rPr lang="de-DE" smtClean="0"/>
              <a:t>8</a:t>
            </a:fld>
            <a:endParaRPr lang="de-DE"/>
          </a:p>
        </p:txBody>
      </p:sp>
      <p:sp>
        <p:nvSpPr>
          <p:cNvPr id="14" name="Textplatzhalter 10">
            <a:extLst>
              <a:ext uri="{FF2B5EF4-FFF2-40B4-BE49-F238E27FC236}">
                <a16:creationId xmlns:a16="http://schemas.microsoft.com/office/drawing/2014/main" id="{761E4DF6-6E42-E9F3-2325-70B8014F08BB}"/>
              </a:ext>
            </a:extLst>
          </p:cNvPr>
          <p:cNvSpPr txBox="1">
            <a:spLocks/>
          </p:cNvSpPr>
          <p:nvPr/>
        </p:nvSpPr>
        <p:spPr>
          <a:xfrm>
            <a:off x="6096000" y="1699603"/>
            <a:ext cx="2142594" cy="343080"/>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de-DE"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Waldenser Straße</a:t>
            </a:r>
            <a:endParaRPr lang="de-DE" sz="1700" dirty="0">
              <a:solidFill>
                <a:schemeClr val="tx1"/>
              </a:solidFill>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A4AFB3A1-0355-E38A-FB87-B560240C9AA8}"/>
              </a:ext>
            </a:extLst>
          </p:cNvPr>
          <p:cNvSpPr txBox="1"/>
          <p:nvPr/>
        </p:nvSpPr>
        <p:spPr>
          <a:xfrm>
            <a:off x="522513" y="3989333"/>
            <a:ext cx="6096000" cy="2031325"/>
          </a:xfrm>
          <a:prstGeom prst="rect">
            <a:avLst/>
          </a:prstGeom>
          <a:noFill/>
        </p:spPr>
        <p:txBody>
          <a:bodyPr wrap="square">
            <a:spAutoFit/>
          </a:bodyPr>
          <a:lstStyle/>
          <a:p>
            <a:pPr marL="285750" indent="-285750">
              <a:buFont typeface="Arial" panose="020B0604020202020204" pitchFamily="34" charset="0"/>
              <a:buChar char="•"/>
            </a:pP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Neubau eines RW-Kanals parallel </a:t>
            </a:r>
            <a:r>
              <a:rPr lang="de-DE" dirty="0">
                <a:latin typeface="Arial" panose="020B0604020202020204" pitchFamily="34" charset="0"/>
                <a:ea typeface="Times New Roman" panose="02020603050405020304" pitchFamily="18" charset="0"/>
                <a:cs typeface="Times New Roman" panose="02020603050405020304" pitchFamily="18" charset="0"/>
              </a:rPr>
              <a:t>zum</a:t>
            </a: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vorhandenen</a:t>
            </a:r>
            <a:b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MW-Kanal</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Abtrennung der Straßenoberflächenentwässerung </a:t>
            </a:r>
            <a:br>
              <a:rPr lang="de-DE" sz="1800" dirty="0">
                <a:effectLst/>
                <a:latin typeface="Arial" panose="020B0604020202020204" pitchFamily="34" charset="0"/>
                <a:ea typeface="Times New Roman" panose="02020603050405020304" pitchFamily="18" charset="0"/>
                <a:cs typeface="Times New Roman" panose="02020603050405020304" pitchFamily="18" charset="0"/>
              </a:rPr>
            </a:br>
            <a:r>
              <a:rPr lang="de-DE" sz="1800" dirty="0">
                <a:effectLst/>
                <a:latin typeface="Arial" panose="020B0604020202020204" pitchFamily="34" charset="0"/>
                <a:ea typeface="Times New Roman" panose="02020603050405020304" pitchFamily="18" charset="0"/>
                <a:cs typeface="Times New Roman" panose="02020603050405020304" pitchFamily="18" charset="0"/>
              </a:rPr>
              <a:t>vom MW-Kanal</a:t>
            </a:r>
          </a:p>
          <a:p>
            <a:pPr marL="285750" indent="-285750">
              <a:buFont typeface="Arial" panose="020B0604020202020204" pitchFamily="34" charset="0"/>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Entwässerung der blau schraffierten Grundstücke aufgrund von Abbruch der Altbauten bzw. Neubauprojekten jetzt im Trennsystem</a:t>
            </a:r>
            <a:endParaRPr lang="de-DE" dirty="0"/>
          </a:p>
        </p:txBody>
      </p:sp>
      <p:pic>
        <p:nvPicPr>
          <p:cNvPr id="17" name="Grafik 16" descr="Ein Bild, das Diagramm, Plan, Text, Karte enthält.&#10;&#10;Automatisch generierte Beschreibung">
            <a:extLst>
              <a:ext uri="{FF2B5EF4-FFF2-40B4-BE49-F238E27FC236}">
                <a16:creationId xmlns:a16="http://schemas.microsoft.com/office/drawing/2014/main" id="{011B612D-ADA5-6655-9860-BF4834A0B374}"/>
              </a:ext>
            </a:extLst>
          </p:cNvPr>
          <p:cNvPicPr>
            <a:picLocks noChangeAspect="1"/>
          </p:cNvPicPr>
          <p:nvPr/>
        </p:nvPicPr>
        <p:blipFill>
          <a:blip r:embed="rId4"/>
          <a:stretch>
            <a:fillRect/>
          </a:stretch>
        </p:blipFill>
        <p:spPr>
          <a:xfrm>
            <a:off x="6538986" y="3902629"/>
            <a:ext cx="4718564" cy="1999904"/>
          </a:xfrm>
          <a:prstGeom prst="rect">
            <a:avLst/>
          </a:prstGeom>
          <a:ln>
            <a:solidFill>
              <a:schemeClr val="tx1"/>
            </a:solidFill>
          </a:ln>
        </p:spPr>
      </p:pic>
      <p:pic>
        <p:nvPicPr>
          <p:cNvPr id="18" name="Grafik 17" descr="Ein Bild, das Karte, Luftfotografie, Vogelperspektive, Luftbild enthält.&#10;&#10;Automatisch generierte Beschreibung">
            <a:extLst>
              <a:ext uri="{FF2B5EF4-FFF2-40B4-BE49-F238E27FC236}">
                <a16:creationId xmlns:a16="http://schemas.microsoft.com/office/drawing/2014/main" id="{2F76DB49-4C2C-052E-00F4-5B68172139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714" y="1745761"/>
            <a:ext cx="4855029" cy="2156868"/>
          </a:xfrm>
          <a:prstGeom prst="rect">
            <a:avLst/>
          </a:prstGeom>
          <a:noFill/>
          <a:ln w="12700">
            <a:solidFill>
              <a:schemeClr val="tx1">
                <a:lumMod val="100000"/>
                <a:lumOff val="0"/>
              </a:schemeClr>
            </a:solidFill>
            <a:miter lim="800000"/>
            <a:headEnd/>
            <a:tailEnd/>
          </a:ln>
        </p:spPr>
      </p:pic>
      <p:pic>
        <p:nvPicPr>
          <p:cNvPr id="19" name="Grafik 18">
            <a:extLst>
              <a:ext uri="{FF2B5EF4-FFF2-40B4-BE49-F238E27FC236}">
                <a16:creationId xmlns:a16="http://schemas.microsoft.com/office/drawing/2014/main" id="{23E90334-A182-3FE5-50C1-40B4CC653AAB}"/>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rot="19997445">
            <a:off x="4882227" y="2463009"/>
            <a:ext cx="241324" cy="829505"/>
          </a:xfrm>
          <a:prstGeom prst="rect">
            <a:avLst/>
          </a:prstGeom>
          <a:noFill/>
        </p:spPr>
      </p:pic>
      <p:pic>
        <p:nvPicPr>
          <p:cNvPr id="20" name="Grafik 19">
            <a:extLst>
              <a:ext uri="{FF2B5EF4-FFF2-40B4-BE49-F238E27FC236}">
                <a16:creationId xmlns:a16="http://schemas.microsoft.com/office/drawing/2014/main" id="{7B3A18D8-27B2-2ECF-7D2B-653A1A94FA5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158181" y="2469567"/>
            <a:ext cx="607203" cy="92167"/>
          </a:xfrm>
          <a:prstGeom prst="rect">
            <a:avLst/>
          </a:prstGeom>
          <a:noFill/>
        </p:spPr>
      </p:pic>
      <p:sp>
        <p:nvSpPr>
          <p:cNvPr id="21" name="Textplatzhalter 10">
            <a:extLst>
              <a:ext uri="{FF2B5EF4-FFF2-40B4-BE49-F238E27FC236}">
                <a16:creationId xmlns:a16="http://schemas.microsoft.com/office/drawing/2014/main" id="{557A1D32-E36E-0495-C43B-3B542CC1D640}"/>
              </a:ext>
            </a:extLst>
          </p:cNvPr>
          <p:cNvSpPr>
            <a:spLocks noGrp="1"/>
          </p:cNvSpPr>
          <p:nvPr>
            <p:ph type="body" idx="1"/>
          </p:nvPr>
        </p:nvSpPr>
        <p:spPr>
          <a:xfrm>
            <a:off x="6096000" y="2110065"/>
            <a:ext cx="5565622" cy="1834427"/>
          </a:xfrm>
        </p:spPr>
        <p:txBody>
          <a:bodyPr>
            <a:normAutofit/>
          </a:bodyPr>
          <a:lstStyle/>
          <a:p>
            <a:pPr marL="342900" lvl="0" indent="-342900">
              <a:buFont typeface="Arial" panose="020B0604020202020204" pitchFamily="34" charset="0"/>
              <a:buChar char="•"/>
            </a:pP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Herstellung einer Rückhaltung und Behandlung der Oberflächenwässer vor der Einleitungsstelle Bach (violette Trasse)</a:t>
            </a:r>
          </a:p>
          <a:p>
            <a:pPr marL="342900" indent="-342900">
              <a:buFont typeface="Arial" panose="020B0604020202020204" pitchFamily="34" charset="0"/>
              <a:buChar char="•"/>
            </a:pPr>
            <a:r>
              <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Erneuerung der Hausanschlussleitungen der MW-Kanalisation von Hauptkanal bis Grundstücksgrenze </a:t>
            </a:r>
          </a:p>
          <a:p>
            <a:pPr marL="342900" lvl="0" indent="-342900">
              <a:buFont typeface="Arial" panose="020B0604020202020204" pitchFamily="34" charset="0"/>
              <a:buChar char="•"/>
            </a:pPr>
            <a:endParaRPr lang="de-DE"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08938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a:extLst>
            <a:ext uri="{FF2B5EF4-FFF2-40B4-BE49-F238E27FC236}">
              <a16:creationId xmlns:a16="http://schemas.microsoft.com/office/drawing/2014/main" id="{82EA4D63-EF4F-35A8-707E-DC74AC14E459}"/>
            </a:ext>
          </a:extLst>
        </p:cNvPr>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B0C8DF7C-E790-F9FE-D04E-C39783678731}"/>
              </a:ext>
            </a:extLst>
          </p:cNvPr>
          <p:cNvCxnSpPr>
            <a:cxnSpLocks/>
          </p:cNvCxnSpPr>
          <p:nvPr/>
        </p:nvCxnSpPr>
        <p:spPr>
          <a:xfrm flipV="1">
            <a:off x="522514" y="922793"/>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Gerade Verbindung 5">
            <a:extLst>
              <a:ext uri="{FF2B5EF4-FFF2-40B4-BE49-F238E27FC236}">
                <a16:creationId xmlns:a16="http://schemas.microsoft.com/office/drawing/2014/main" id="{5ED1DAC2-C2C3-8C55-8CA1-02C8D13C5F8F}"/>
              </a:ext>
            </a:extLst>
          </p:cNvPr>
          <p:cNvCxnSpPr>
            <a:cxnSpLocks/>
          </p:cNvCxnSpPr>
          <p:nvPr/>
        </p:nvCxnSpPr>
        <p:spPr>
          <a:xfrm flipV="1">
            <a:off x="522513" y="6064882"/>
            <a:ext cx="11059886" cy="15184"/>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4D396865-26D7-55C5-D8BA-6645FCAEBCF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944" y="6109844"/>
            <a:ext cx="1543678" cy="62397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a:extLst>
              <a:ext uri="{FF2B5EF4-FFF2-40B4-BE49-F238E27FC236}">
                <a16:creationId xmlns:a16="http://schemas.microsoft.com/office/drawing/2014/main" id="{360D1777-84E4-D239-0D95-1D64882DBE22}"/>
              </a:ext>
            </a:extLst>
          </p:cNvPr>
          <p:cNvPicPr>
            <a:picLocks noChangeAspect="1"/>
          </p:cNvPicPr>
          <p:nvPr/>
        </p:nvPicPr>
        <p:blipFill>
          <a:blip r:embed="rId3">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5542037" y="102916"/>
            <a:ext cx="933753" cy="790099"/>
          </a:xfrm>
          <a:prstGeom prst="rect">
            <a:avLst/>
          </a:prstGeom>
          <a:ln>
            <a:noFill/>
          </a:ln>
        </p:spPr>
      </p:pic>
      <p:sp>
        <p:nvSpPr>
          <p:cNvPr id="5" name="Textfeld 4">
            <a:extLst>
              <a:ext uri="{FF2B5EF4-FFF2-40B4-BE49-F238E27FC236}">
                <a16:creationId xmlns:a16="http://schemas.microsoft.com/office/drawing/2014/main" id="{B61E3102-0612-57B6-9D3A-F62261CF7561}"/>
              </a:ext>
            </a:extLst>
          </p:cNvPr>
          <p:cNvSpPr txBox="1"/>
          <p:nvPr/>
        </p:nvSpPr>
        <p:spPr>
          <a:xfrm>
            <a:off x="522513" y="6286500"/>
            <a:ext cx="3846287"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Überrechnung AKP Nordhausen</a:t>
            </a:r>
          </a:p>
        </p:txBody>
      </p:sp>
      <p:sp>
        <p:nvSpPr>
          <p:cNvPr id="4" name="Titel 3">
            <a:extLst>
              <a:ext uri="{FF2B5EF4-FFF2-40B4-BE49-F238E27FC236}">
                <a16:creationId xmlns:a16="http://schemas.microsoft.com/office/drawing/2014/main" id="{CA2F864C-AAD7-27F1-D443-AB05C718C79F}"/>
              </a:ext>
            </a:extLst>
          </p:cNvPr>
          <p:cNvSpPr>
            <a:spLocks noGrp="1"/>
          </p:cNvSpPr>
          <p:nvPr>
            <p:ph type="title"/>
          </p:nvPr>
        </p:nvSpPr>
        <p:spPr>
          <a:xfrm>
            <a:off x="723900" y="1139522"/>
            <a:ext cx="10744200" cy="875668"/>
          </a:xfrm>
        </p:spPr>
        <p:txBody>
          <a:bodyPr>
            <a:noAutofit/>
          </a:bodyPr>
          <a:lstStyle/>
          <a:p>
            <a:pPr algn="ctr"/>
            <a:r>
              <a:rPr lang="de-DE" sz="3000" b="1" dirty="0">
                <a:latin typeface="Arial" panose="020B0604020202020204" pitchFamily="34" charset="0"/>
                <a:ea typeface="+mn-ea"/>
                <a:cs typeface="Arial" panose="020B0604020202020204" pitchFamily="34" charset="0"/>
              </a:rPr>
              <a:t>Vergleich der Haltungen AKP 2011 – Planungszustand: </a:t>
            </a:r>
            <a:br>
              <a:rPr lang="de-DE" sz="3000" b="1" dirty="0">
                <a:latin typeface="Arial" panose="020B0604020202020204" pitchFamily="34" charset="0"/>
                <a:ea typeface="+mn-ea"/>
                <a:cs typeface="Arial" panose="020B0604020202020204" pitchFamily="34" charset="0"/>
              </a:rPr>
            </a:br>
            <a:r>
              <a:rPr lang="de-DE" sz="3000" b="1" dirty="0">
                <a:latin typeface="Arial" panose="020B0604020202020204" pitchFamily="34" charset="0"/>
                <a:ea typeface="+mn-ea"/>
                <a:cs typeface="Arial" panose="020B0604020202020204" pitchFamily="34" charset="0"/>
              </a:rPr>
              <a:t>hydraulischer Längsschnitt </a:t>
            </a:r>
          </a:p>
        </p:txBody>
      </p:sp>
      <p:sp>
        <p:nvSpPr>
          <p:cNvPr id="11" name="Textplatzhalter 10">
            <a:extLst>
              <a:ext uri="{FF2B5EF4-FFF2-40B4-BE49-F238E27FC236}">
                <a16:creationId xmlns:a16="http://schemas.microsoft.com/office/drawing/2014/main" id="{2A6F172F-E633-603F-6A9F-A12410C938BC}"/>
              </a:ext>
            </a:extLst>
          </p:cNvPr>
          <p:cNvSpPr>
            <a:spLocks noGrp="1"/>
          </p:cNvSpPr>
          <p:nvPr>
            <p:ph type="body" idx="1"/>
          </p:nvPr>
        </p:nvSpPr>
        <p:spPr>
          <a:xfrm>
            <a:off x="835707" y="2316821"/>
            <a:ext cx="1388576" cy="361418"/>
          </a:xfrm>
        </p:spPr>
        <p:txBody>
          <a:bodyPr>
            <a:normAutofit/>
          </a:bodyPr>
          <a:lstStyle/>
          <a:p>
            <a:pPr algn="l"/>
            <a:r>
              <a:rPr lang="de-DE" sz="1800" b="0" i="0" u="none" strike="noStrike" baseline="0" dirty="0">
                <a:solidFill>
                  <a:schemeClr val="tx1"/>
                </a:solidFill>
                <a:latin typeface="Arial" panose="020B0604020202020204" pitchFamily="34" charset="0"/>
                <a:cs typeface="Arial" panose="020B0604020202020204" pitchFamily="34" charset="0"/>
              </a:rPr>
              <a:t>AKP 2011</a:t>
            </a:r>
            <a:endParaRPr lang="de-DE" sz="1800" dirty="0">
              <a:solidFill>
                <a:schemeClr val="tx1"/>
              </a:solidFill>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6D11B805-F0D3-57DB-466B-6EF361405255}"/>
              </a:ext>
            </a:extLst>
          </p:cNvPr>
          <p:cNvSpPr>
            <a:spLocks noGrp="1"/>
          </p:cNvSpPr>
          <p:nvPr>
            <p:ph type="ftr" sz="quarter" idx="11"/>
          </p:nvPr>
        </p:nvSpPr>
        <p:spPr/>
        <p:txBody>
          <a:bodyPr/>
          <a:lstStyle/>
          <a:p>
            <a:fld id="{3C5B84EB-DF59-4A10-8BCA-EACFE6695D4A}" type="slidenum">
              <a:rPr lang="de-DE" smtClean="0"/>
              <a:t>9</a:t>
            </a:fld>
            <a:endParaRPr lang="de-DE" dirty="0"/>
          </a:p>
        </p:txBody>
      </p:sp>
      <p:sp>
        <p:nvSpPr>
          <p:cNvPr id="9" name="Foliennummernplatzhalter 8">
            <a:extLst>
              <a:ext uri="{FF2B5EF4-FFF2-40B4-BE49-F238E27FC236}">
                <a16:creationId xmlns:a16="http://schemas.microsoft.com/office/drawing/2014/main" id="{A7245926-C406-1194-E87D-0D98FDECADFA}"/>
              </a:ext>
            </a:extLst>
          </p:cNvPr>
          <p:cNvSpPr>
            <a:spLocks noGrp="1"/>
          </p:cNvSpPr>
          <p:nvPr>
            <p:ph type="sldNum" sz="quarter" idx="12"/>
          </p:nvPr>
        </p:nvSpPr>
        <p:spPr/>
        <p:txBody>
          <a:bodyPr/>
          <a:lstStyle/>
          <a:p>
            <a:fld id="{9A82F7E0-BF9B-4A5D-BD2F-345D4470C16B}" type="slidenum">
              <a:rPr lang="de-DE" smtClean="0"/>
              <a:t>9</a:t>
            </a:fld>
            <a:endParaRPr lang="de-DE"/>
          </a:p>
        </p:txBody>
      </p:sp>
      <p:sp>
        <p:nvSpPr>
          <p:cNvPr id="10" name="Textplatzhalter 10">
            <a:extLst>
              <a:ext uri="{FF2B5EF4-FFF2-40B4-BE49-F238E27FC236}">
                <a16:creationId xmlns:a16="http://schemas.microsoft.com/office/drawing/2014/main" id="{CF2394F0-C68C-9E55-8A9F-9B5BE2FA652C}"/>
              </a:ext>
            </a:extLst>
          </p:cNvPr>
          <p:cNvSpPr txBox="1">
            <a:spLocks/>
          </p:cNvSpPr>
          <p:nvPr/>
        </p:nvSpPr>
        <p:spPr>
          <a:xfrm>
            <a:off x="6340928" y="2258717"/>
            <a:ext cx="6075288" cy="3614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dirty="0">
                <a:solidFill>
                  <a:schemeClr val="tx1"/>
                </a:solidFill>
                <a:latin typeface="Arial" panose="020B0604020202020204" pitchFamily="34" charset="0"/>
                <a:cs typeface="Arial" panose="020B0604020202020204" pitchFamily="34" charset="0"/>
              </a:rPr>
              <a:t>Nach Umsetzung der vorbeschriebenen Maßnahmen</a:t>
            </a:r>
          </a:p>
        </p:txBody>
      </p:sp>
      <p:pic>
        <p:nvPicPr>
          <p:cNvPr id="12" name="Grafik 11" descr="Ein Bild, das Reihe, parallel, Diagramm, Steigung enthält.&#10;&#10;Automatisch generierte Beschreibung">
            <a:extLst>
              <a:ext uri="{FF2B5EF4-FFF2-40B4-BE49-F238E27FC236}">
                <a16:creationId xmlns:a16="http://schemas.microsoft.com/office/drawing/2014/main" id="{E0165562-0F24-2D20-6B1A-B4DD0C832AE5}"/>
              </a:ext>
            </a:extLst>
          </p:cNvPr>
          <p:cNvPicPr>
            <a:picLocks noChangeAspect="1"/>
          </p:cNvPicPr>
          <p:nvPr/>
        </p:nvPicPr>
        <p:blipFill>
          <a:blip r:embed="rId4"/>
          <a:stretch>
            <a:fillRect/>
          </a:stretch>
        </p:blipFill>
        <p:spPr>
          <a:xfrm>
            <a:off x="835707" y="2724011"/>
            <a:ext cx="5260294" cy="2745193"/>
          </a:xfrm>
          <a:prstGeom prst="rect">
            <a:avLst/>
          </a:prstGeom>
          <a:ln>
            <a:solidFill>
              <a:schemeClr val="tx1"/>
            </a:solidFill>
          </a:ln>
        </p:spPr>
      </p:pic>
      <p:pic>
        <p:nvPicPr>
          <p:cNvPr id="15" name="Grafik 14" descr="Ein Bild, das Reihe, parallel, Diagramm, Steigung enthält.&#10;&#10;Automatisch generierte Beschreibung">
            <a:extLst>
              <a:ext uri="{FF2B5EF4-FFF2-40B4-BE49-F238E27FC236}">
                <a16:creationId xmlns:a16="http://schemas.microsoft.com/office/drawing/2014/main" id="{E65CC18F-3348-F923-A8E3-61201BC9CB73}"/>
              </a:ext>
            </a:extLst>
          </p:cNvPr>
          <p:cNvPicPr>
            <a:picLocks noChangeAspect="1"/>
          </p:cNvPicPr>
          <p:nvPr/>
        </p:nvPicPr>
        <p:blipFill>
          <a:blip r:embed="rId5"/>
          <a:stretch>
            <a:fillRect/>
          </a:stretch>
        </p:blipFill>
        <p:spPr>
          <a:xfrm>
            <a:off x="6475791" y="2685332"/>
            <a:ext cx="5185832" cy="2798386"/>
          </a:xfrm>
          <a:prstGeom prst="rect">
            <a:avLst/>
          </a:prstGeom>
          <a:ln>
            <a:solidFill>
              <a:schemeClr val="tx1"/>
            </a:solidFill>
          </a:ln>
        </p:spPr>
      </p:pic>
      <p:sp>
        <p:nvSpPr>
          <p:cNvPr id="19" name="Textfeld 18">
            <a:extLst>
              <a:ext uri="{FF2B5EF4-FFF2-40B4-BE49-F238E27FC236}">
                <a16:creationId xmlns:a16="http://schemas.microsoft.com/office/drawing/2014/main" id="{2B32ADF2-1E93-D42E-75B6-F1BC2E4450DB}"/>
              </a:ext>
            </a:extLst>
          </p:cNvPr>
          <p:cNvSpPr txBox="1"/>
          <p:nvPr/>
        </p:nvSpPr>
        <p:spPr>
          <a:xfrm>
            <a:off x="6340927" y="5513496"/>
            <a:ext cx="3956957" cy="276999"/>
          </a:xfrm>
          <a:prstGeom prst="rect">
            <a:avLst/>
          </a:prstGeom>
          <a:noFill/>
        </p:spPr>
        <p:txBody>
          <a:bodyPr wrap="square">
            <a:spAutoFit/>
          </a:bodyPr>
          <a:lstStyle/>
          <a:p>
            <a:pPr>
              <a:spcAft>
                <a:spcPts val="1000"/>
              </a:spcAft>
            </a:pPr>
            <a:r>
              <a:rPr lang="de-DE" sz="1200" i="1" dirty="0">
                <a:effectLst/>
                <a:latin typeface="Arial" panose="020B0604020202020204" pitchFamily="34" charset="0"/>
                <a:ea typeface="Times New Roman" panose="02020603050405020304" pitchFamily="18" charset="0"/>
                <a:cs typeface="Times New Roman" panose="02020603050405020304" pitchFamily="18" charset="0"/>
              </a:rPr>
              <a:t> RL 7.3 mit </a:t>
            </a:r>
            <a:r>
              <a:rPr lang="de-DE" sz="1200" i="1" dirty="0" err="1">
                <a:effectLst/>
                <a:latin typeface="Arial" panose="020B0604020202020204" pitchFamily="34" charset="0"/>
                <a:ea typeface="Times New Roman" panose="02020603050405020304" pitchFamily="18" charset="0"/>
                <a:cs typeface="Times New Roman" panose="02020603050405020304" pitchFamily="18" charset="0"/>
              </a:rPr>
              <a:t>Aufdimensionierung</a:t>
            </a:r>
            <a:r>
              <a:rPr lang="de-DE" sz="1200" i="1" dirty="0">
                <a:effectLst/>
                <a:latin typeface="Arial" panose="020B0604020202020204" pitchFamily="34" charset="0"/>
                <a:ea typeface="Times New Roman" panose="02020603050405020304" pitchFamily="18" charset="0"/>
                <a:cs typeface="Times New Roman" panose="02020603050405020304" pitchFamily="18" charset="0"/>
              </a:rPr>
              <a:t> gem. Planung OD</a:t>
            </a:r>
          </a:p>
        </p:txBody>
      </p:sp>
      <p:sp>
        <p:nvSpPr>
          <p:cNvPr id="21" name="Textfeld 20">
            <a:extLst>
              <a:ext uri="{FF2B5EF4-FFF2-40B4-BE49-F238E27FC236}">
                <a16:creationId xmlns:a16="http://schemas.microsoft.com/office/drawing/2014/main" id="{6312AE08-6F1E-F7F5-4432-31BB5AA3D027}"/>
              </a:ext>
            </a:extLst>
          </p:cNvPr>
          <p:cNvSpPr txBox="1"/>
          <p:nvPr/>
        </p:nvSpPr>
        <p:spPr>
          <a:xfrm>
            <a:off x="774699" y="5486251"/>
            <a:ext cx="1670957" cy="276999"/>
          </a:xfrm>
          <a:prstGeom prst="rect">
            <a:avLst/>
          </a:prstGeom>
          <a:noFill/>
        </p:spPr>
        <p:txBody>
          <a:bodyPr wrap="square">
            <a:spAutoFit/>
          </a:bodyPr>
          <a:lstStyle/>
          <a:p>
            <a:pPr>
              <a:spcAft>
                <a:spcPts val="1000"/>
              </a:spcAft>
            </a:pPr>
            <a:r>
              <a:rPr lang="de-DE" sz="1200" i="1" dirty="0">
                <a:effectLst/>
                <a:latin typeface="Arial" panose="020B0604020202020204" pitchFamily="34" charset="0"/>
                <a:ea typeface="Times New Roman" panose="02020603050405020304" pitchFamily="18" charset="0"/>
                <a:cs typeface="Times New Roman" panose="02020603050405020304" pitchFamily="18" charset="0"/>
              </a:rPr>
              <a:t>RL 7.1 Bestand </a:t>
            </a:r>
          </a:p>
        </p:txBody>
      </p:sp>
    </p:spTree>
    <p:extLst>
      <p:ext uri="{BB962C8B-B14F-4D97-AF65-F5344CB8AC3E}">
        <p14:creationId xmlns:p14="http://schemas.microsoft.com/office/powerpoint/2010/main" val="2046019839"/>
      </p:ext>
    </p:extLst>
  </p:cSld>
  <p:clrMapOvr>
    <a:masterClrMapping/>
  </p:clrMapOvr>
  <p:transition spd="med">
    <p:pull/>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852</Words>
  <Application>Microsoft Office PowerPoint</Application>
  <PresentationFormat>Breitbild</PresentationFormat>
  <Paragraphs>178</Paragraphs>
  <Slides>21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Aptos</vt:lpstr>
      <vt:lpstr>Arial</vt:lpstr>
      <vt:lpstr>Calibri</vt:lpstr>
      <vt:lpstr>Calibri Light</vt:lpstr>
      <vt:lpstr>Symbol</vt:lpstr>
      <vt:lpstr>Office</vt:lpstr>
      <vt:lpstr>Hydraulische Betrachtung des Mischwasserhauptsammlers im Zuge der OD Zabergäu- und  Waldenserstraße </vt:lpstr>
      <vt:lpstr>Veranlassung</vt:lpstr>
      <vt:lpstr>Veranlassung</vt:lpstr>
      <vt:lpstr>Veranlassung</vt:lpstr>
      <vt:lpstr>Vergleich der überlasteten Haltungen i.B. Zabergäustraße</vt:lpstr>
      <vt:lpstr>Vergleich der überlasteten Haltungen i.B. Waldenserstr.</vt:lpstr>
      <vt:lpstr>vorgesehene Entwässerungskanalarbeiten</vt:lpstr>
      <vt:lpstr>vorgesehene Entwässerungskanalarbeiten</vt:lpstr>
      <vt:lpstr>Vergleich der Haltungen AKP 2011 – Planungszustand:  hydraulischer Längsschnitt </vt:lpstr>
      <vt:lpstr>Variantenausarbeitung</vt:lpstr>
      <vt:lpstr>RL 7.6</vt:lpstr>
      <vt:lpstr>RL 7.7</vt:lpstr>
      <vt:lpstr>RL 7.8</vt:lpstr>
      <vt:lpstr>RL 7.9</vt:lpstr>
      <vt:lpstr>RL 7.10</vt:lpstr>
      <vt:lpstr>RL 7.11</vt:lpstr>
      <vt:lpstr>RL 7.12</vt:lpstr>
      <vt:lpstr>Darstellung aller Berechnungsvarianten im hydraulischen Längsschnitt</vt:lpstr>
      <vt:lpstr>Empfohlene Variante</vt:lpstr>
      <vt:lpstr>Kosten</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Hermann Schöll</dc:creator>
  <cp:lastModifiedBy>Monia Vujanovic</cp:lastModifiedBy>
  <cp:revision>216</cp:revision>
  <cp:lastPrinted>2025-04-29T12:41:07Z</cp:lastPrinted>
  <dcterms:created xsi:type="dcterms:W3CDTF">2019-09-17T11:59:47Z</dcterms:created>
  <dcterms:modified xsi:type="dcterms:W3CDTF">2025-04-30T10:02:14Z</dcterms:modified>
</cp:coreProperties>
</file>